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mazon Ember Display"/>
          <a:ea typeface="Amazon Ember Display"/>
          <a:cs typeface="Amazon Ember Display"/>
        </a:font>
        <a:srgbClr val="FFFFFF"/>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
          <a:latin typeface="Amazon Ember Display"/>
          <a:ea typeface="Amazon Ember Display"/>
          <a:cs typeface="Amazon Ember Display"/>
        </a:font>
        <a:srgbClr val="FFFFFF"/>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
          <a:latin typeface="Amazon Ember Display"/>
          <a:ea typeface="Amazon Ember Display"/>
          <a:cs typeface="Amazon Ember Display"/>
        </a:font>
        <a:srgbClr val="FFFFFF"/>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
          <a:latin typeface="Amazon Ember Display"/>
          <a:ea typeface="Amazon Ember Display"/>
          <a:cs typeface="Amazon Ember Display"/>
        </a:font>
        <a:srgbClr val="FFFFFF"/>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 styleId="{C7B018BB-80A7-4F77-B60F-C8B233D01FF8}" styleName="">
    <a:tblBg/>
    <a:wholeTbl>
      <a:tcTxStyle b="off" i="off">
        <a:font>
          <a:latin typeface="Amazon Ember Display"/>
          <a:ea typeface="Amazon Ember Display"/>
          <a:cs typeface="Amazon Ember Display"/>
        </a:font>
        <a:srgbClr val="161E2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F5"/>
          </a:solidFill>
        </a:fill>
      </a:tcStyle>
    </a:wholeTbl>
    <a:band2H>
      <a:tcTxStyle b="def" i="def"/>
      <a:tcStyle>
        <a:tcBdr/>
        <a:fill>
          <a:solidFill>
            <a:srgbClr val="E6EBFA"/>
          </a:solidFill>
        </a:fill>
      </a:tcStyle>
    </a:band2H>
    <a:firstCol>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Amazon Ember Display"/>
          <a:ea typeface="Amazon Ember Display"/>
          <a:cs typeface="Amazon Ember Display"/>
        </a:font>
        <a:srgbClr val="161E2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CAE4"/>
          </a:solidFill>
        </a:fill>
      </a:tcStyle>
    </a:wholeTbl>
    <a:band2H>
      <a:tcTxStyle b="def" i="def"/>
      <a:tcStyle>
        <a:tcBdr/>
        <a:fill>
          <a:solidFill>
            <a:srgbClr val="E9E6F2"/>
          </a:solidFill>
        </a:fill>
      </a:tcStyle>
    </a:band2H>
    <a:firstCol>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Amazon Ember Display"/>
          <a:ea typeface="Amazon Ember Display"/>
          <a:cs typeface="Amazon Ember Display"/>
        </a:font>
        <a:srgbClr val="161E2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F5CA"/>
          </a:solidFill>
        </a:fill>
      </a:tcStyle>
    </a:wholeTbl>
    <a:band2H>
      <a:tcTxStyle b="def" i="def"/>
      <a:tcStyle>
        <a:tcBdr/>
        <a:fill>
          <a:solidFill>
            <a:srgbClr val="E6FAE6"/>
          </a:solidFill>
        </a:fill>
      </a:tcStyle>
    </a:band2H>
    <a:firstCol>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Amazon Ember Display"/>
          <a:ea typeface="Amazon Ember Display"/>
          <a:cs typeface="Amazon Ember Display"/>
        </a:font>
        <a:srgbClr val="161E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
          <a:latin typeface="Amazon Ember Display"/>
          <a:ea typeface="Amazon Ember Display"/>
          <a:cs typeface="Amazon Ember Displa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mazon Ember Display"/>
          <a:ea typeface="Amazon Ember Display"/>
          <a:cs typeface="Amazon Ember Display"/>
        </a:font>
        <a:srgbClr val="161E2D"/>
      </a:tcTxStyle>
      <a:tcStyle>
        <a:tcBdr>
          <a:left>
            <a:ln w="12700" cap="flat">
              <a:noFill/>
              <a:miter lim="400000"/>
            </a:ln>
          </a:left>
          <a:right>
            <a:ln w="12700" cap="flat">
              <a:noFill/>
              <a:miter lim="400000"/>
            </a:ln>
          </a:right>
          <a:top>
            <a:ln w="50800" cap="flat">
              <a:solidFill>
                <a:srgbClr val="161E2D"/>
              </a:solidFill>
              <a:prstDash val="solid"/>
              <a:round/>
            </a:ln>
          </a:top>
          <a:bottom>
            <a:ln w="25400" cap="flat">
              <a:solidFill>
                <a:srgbClr val="161E2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mazon Ember Display"/>
          <a:ea typeface="Amazon Ember Display"/>
          <a:cs typeface="Amazon Ember Display"/>
        </a:font>
        <a:srgbClr val="FFFFFF"/>
      </a:tcTxStyle>
      <a:tcStyle>
        <a:tcBdr>
          <a:left>
            <a:ln w="12700" cap="flat">
              <a:noFill/>
              <a:miter lim="400000"/>
            </a:ln>
          </a:left>
          <a:right>
            <a:ln w="12700" cap="flat">
              <a:noFill/>
              <a:miter lim="400000"/>
            </a:ln>
          </a:right>
          <a:top>
            <a:ln w="25400" cap="flat">
              <a:solidFill>
                <a:srgbClr val="161E2D"/>
              </a:solidFill>
              <a:prstDash val="solid"/>
              <a:round/>
            </a:ln>
          </a:top>
          <a:bottom>
            <a:ln w="25400" cap="flat">
              <a:solidFill>
                <a:srgbClr val="161E2D"/>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Amazon Ember Display"/>
          <a:ea typeface="Amazon Ember Display"/>
          <a:cs typeface="Amazon Ember Display"/>
        </a:font>
        <a:srgbClr val="161E2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C"/>
          </a:solidFill>
        </a:fill>
      </a:tcStyle>
    </a:wholeTbl>
    <a:band2H>
      <a:tcTxStyle b="def" i="def"/>
      <a:tcStyle>
        <a:tcBdr/>
        <a:fill>
          <a:solidFill>
            <a:srgbClr val="E7E7E7"/>
          </a:solidFill>
        </a:fill>
      </a:tcStyle>
    </a:band2H>
    <a:firstCol>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E2D"/>
          </a:solidFill>
        </a:fill>
      </a:tcStyle>
    </a:firstCol>
    <a:lastRow>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E2D"/>
          </a:solidFill>
        </a:fill>
      </a:tcStyle>
    </a:lastRow>
    <a:firstRow>
      <a:tcTxStyle b="on" i="off">
        <a:font>
          <a:latin typeface="Amazon Ember Display"/>
          <a:ea typeface="Amazon Ember Display"/>
          <a:cs typeface="Amazon Ember Displa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E2D"/>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27" name="Shape 927"/>
          <p:cNvSpPr/>
          <p:nvPr>
            <p:ph type="sldImg"/>
          </p:nvPr>
        </p:nvSpPr>
        <p:spPr>
          <a:xfrm>
            <a:off x="1143000" y="685800"/>
            <a:ext cx="4572000" cy="3429000"/>
          </a:xfrm>
          <a:prstGeom prst="rect">
            <a:avLst/>
          </a:prstGeom>
        </p:spPr>
        <p:txBody>
          <a:bodyPr/>
          <a:lstStyle/>
          <a:p>
            <a:pPr/>
          </a:p>
        </p:txBody>
      </p:sp>
      <p:sp>
        <p:nvSpPr>
          <p:cNvPr id="928" name="Shape 9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300"/>
      </a:spcBef>
      <a:defRPr sz="1200">
        <a:latin typeface="+mn-lt"/>
        <a:ea typeface="+mn-ea"/>
        <a:cs typeface="+mn-cs"/>
        <a:sym typeface="Amazon Ember"/>
      </a:defRPr>
    </a:lvl1pPr>
    <a:lvl2pPr indent="228600" latinLnBrk="0">
      <a:spcBef>
        <a:spcPts val="300"/>
      </a:spcBef>
      <a:defRPr sz="1200">
        <a:latin typeface="+mn-lt"/>
        <a:ea typeface="+mn-ea"/>
        <a:cs typeface="+mn-cs"/>
        <a:sym typeface="Amazon Ember"/>
      </a:defRPr>
    </a:lvl2pPr>
    <a:lvl3pPr indent="457200" latinLnBrk="0">
      <a:spcBef>
        <a:spcPts val="300"/>
      </a:spcBef>
      <a:defRPr sz="1200">
        <a:latin typeface="+mn-lt"/>
        <a:ea typeface="+mn-ea"/>
        <a:cs typeface="+mn-cs"/>
        <a:sym typeface="Amazon Ember"/>
      </a:defRPr>
    </a:lvl3pPr>
    <a:lvl4pPr indent="685800" latinLnBrk="0">
      <a:spcBef>
        <a:spcPts val="300"/>
      </a:spcBef>
      <a:defRPr sz="1200">
        <a:latin typeface="+mn-lt"/>
        <a:ea typeface="+mn-ea"/>
        <a:cs typeface="+mn-cs"/>
        <a:sym typeface="Amazon Ember"/>
      </a:defRPr>
    </a:lvl4pPr>
    <a:lvl5pPr indent="914400" latinLnBrk="0">
      <a:spcBef>
        <a:spcPts val="300"/>
      </a:spcBef>
      <a:defRPr sz="1200">
        <a:latin typeface="+mn-lt"/>
        <a:ea typeface="+mn-ea"/>
        <a:cs typeface="+mn-cs"/>
        <a:sym typeface="Amazon Ember"/>
      </a:defRPr>
    </a:lvl5pPr>
    <a:lvl6pPr indent="1143000" latinLnBrk="0">
      <a:spcBef>
        <a:spcPts val="300"/>
      </a:spcBef>
      <a:defRPr sz="1200">
        <a:latin typeface="+mn-lt"/>
        <a:ea typeface="+mn-ea"/>
        <a:cs typeface="+mn-cs"/>
        <a:sym typeface="Amazon Ember"/>
      </a:defRPr>
    </a:lvl6pPr>
    <a:lvl7pPr indent="1371600" latinLnBrk="0">
      <a:spcBef>
        <a:spcPts val="300"/>
      </a:spcBef>
      <a:defRPr sz="1200">
        <a:latin typeface="+mn-lt"/>
        <a:ea typeface="+mn-ea"/>
        <a:cs typeface="+mn-cs"/>
        <a:sym typeface="Amazon Ember"/>
      </a:defRPr>
    </a:lvl7pPr>
    <a:lvl8pPr indent="1600200" latinLnBrk="0">
      <a:spcBef>
        <a:spcPts val="300"/>
      </a:spcBef>
      <a:defRPr sz="1200">
        <a:latin typeface="+mn-lt"/>
        <a:ea typeface="+mn-ea"/>
        <a:cs typeface="+mn-cs"/>
        <a:sym typeface="Amazon Ember"/>
      </a:defRPr>
    </a:lvl8pPr>
    <a:lvl9pPr indent="1828800" latinLnBrk="0">
      <a:spcBef>
        <a:spcPts val="300"/>
      </a:spcBef>
      <a:defRPr sz="1200">
        <a:latin typeface="+mn-lt"/>
        <a:ea typeface="+mn-ea"/>
        <a:cs typeface="+mn-cs"/>
        <a:sym typeface="Amazon Ember"/>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9" name="Shape 999"/>
          <p:cNvSpPr/>
          <p:nvPr>
            <p:ph type="sldImg"/>
          </p:nvPr>
        </p:nvSpPr>
        <p:spPr>
          <a:prstGeom prst="rect">
            <a:avLst/>
          </a:prstGeom>
        </p:spPr>
        <p:txBody>
          <a:bodyPr/>
          <a:lstStyle/>
          <a:p>
            <a:pPr/>
          </a:p>
        </p:txBody>
      </p:sp>
      <p:sp>
        <p:nvSpPr>
          <p:cNvPr id="1000" name="Shape 1000"/>
          <p:cNvSpPr/>
          <p:nvPr>
            <p:ph type="body" sz="quarter" idx="1"/>
          </p:nvPr>
        </p:nvSpPr>
        <p:spPr>
          <a:prstGeom prst="rect">
            <a:avLst/>
          </a:prstGeom>
        </p:spPr>
        <p:txBody>
          <a:bodyPr/>
          <a:lstStyle/>
          <a:p>
            <a:pPr>
              <a:defRPr sz="1800">
                <a:latin typeface="Calibri"/>
                <a:ea typeface="Calibri"/>
                <a:cs typeface="Calibri"/>
                <a:sym typeface="Calibri"/>
              </a:defRPr>
            </a:pPr>
            <a:r>
              <a:t>As a solutions architect I work with AWS partners and customers helping them to move fast with generative AI. I can say that they are excited beyond, and they want to meet this opportunity head-on. </a:t>
            </a:r>
          </a:p>
          <a:p>
            <a:pPr>
              <a:defRPr sz="1800">
                <a:latin typeface="Calibri"/>
                <a:ea typeface="Calibri"/>
                <a:cs typeface="Calibri"/>
                <a:sym typeface="Calibri"/>
              </a:defRPr>
            </a:pPr>
          </a:p>
          <a:p>
            <a:pPr>
              <a:defRPr sz="1800">
                <a:latin typeface="Calibri"/>
                <a:ea typeface="Calibri"/>
                <a:cs typeface="Calibri"/>
                <a:sym typeface="Calibri"/>
              </a:defRPr>
            </a:pPr>
            <a:r>
              <a:t>But there are few common questions that they always us. </a:t>
            </a:r>
          </a:p>
          <a:p>
            <a:pPr>
              <a:defRPr sz="1800">
                <a:latin typeface="Calibri"/>
                <a:ea typeface="Calibri"/>
                <a:cs typeface="Calibri"/>
                <a:sym typeface="Calibri"/>
              </a:defRPr>
            </a:pPr>
          </a:p>
          <a:p>
            <a:pPr>
              <a:defRPr sz="1800">
                <a:latin typeface="Calibri"/>
                <a:ea typeface="Calibri"/>
                <a:cs typeface="Calibri"/>
                <a:sym typeface="Calibri"/>
              </a:defRPr>
            </a:pPr>
            <a:r>
              <a:t>1/ First of all there are sooo many Foundation models to choose from. They ask us how to choose a model which will best fit their use case. </a:t>
            </a:r>
            <a:endParaRPr sz="4000"/>
          </a:p>
          <a:p>
            <a:pPr>
              <a:defRPr sz="2800"/>
            </a:pPr>
          </a:p>
          <a:p>
            <a:pPr>
              <a:defRPr sz="1800">
                <a:latin typeface="Calibri"/>
                <a:ea typeface="Calibri"/>
                <a:cs typeface="Calibri"/>
                <a:sym typeface="Calibri"/>
              </a:defRPr>
            </a:pPr>
            <a:r>
              <a:t>2/ They also ask us How can they move quickly to build and deploy generative AI applications?</a:t>
            </a:r>
            <a:br/>
            <a:endParaRPr sz="4000"/>
          </a:p>
          <a:p>
            <a:pPr>
              <a:defRPr sz="1800">
                <a:latin typeface="Calibri"/>
                <a:ea typeface="Calibri"/>
                <a:cs typeface="Calibri"/>
                <a:sym typeface="Calibri"/>
              </a:defRPr>
            </a:pPr>
            <a:r>
              <a:t>3/And, most importantly they ask us if/how they can keep their data secure and private?</a:t>
            </a:r>
            <a:br/>
            <a:endParaRPr sz="4000"/>
          </a:p>
          <a:p>
            <a:pPr>
              <a:defRPr sz="1800">
                <a:latin typeface="Calibri"/>
                <a:ea typeface="Calibri"/>
                <a:cs typeface="Calibri"/>
                <a:sym typeface="Calibri"/>
              </a:defRPr>
            </a:pPr>
            <a:r>
              <a:t>And that’s the reason we built Amazon Bedrock...</a:t>
            </a:r>
            <a:endParaRPr sz="2800"/>
          </a:p>
          <a:p>
            <a:pPr>
              <a:defRPr sz="2800"/>
            </a:pPr>
          </a:p>
          <a:p>
            <a:pPr>
              <a:defRPr sz="1800">
                <a:latin typeface="Calibri"/>
                <a:ea typeface="Calibri"/>
                <a:cs typeface="Calibri"/>
                <a:sym typeface="Calibri"/>
              </a:defRPr>
            </a:pPr>
            <a:r>
              <a:t> </a:t>
            </a:r>
          </a:p>
          <a:p>
            <a:pPr>
              <a:defRPr sz="1800">
                <a:latin typeface="Calibri"/>
                <a:ea typeface="Calibri"/>
                <a:cs typeface="Calibri"/>
                <a:sym typeface="Calibri"/>
              </a:defRPr>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3" name="Shape 1683"/>
          <p:cNvSpPr/>
          <p:nvPr>
            <p:ph type="sldImg"/>
          </p:nvPr>
        </p:nvSpPr>
        <p:spPr>
          <a:prstGeom prst="rect">
            <a:avLst/>
          </a:prstGeom>
        </p:spPr>
        <p:txBody>
          <a:bodyPr/>
          <a:lstStyle/>
          <a:p>
            <a:pPr/>
          </a:p>
        </p:txBody>
      </p:sp>
      <p:sp>
        <p:nvSpPr>
          <p:cNvPr id="1684" name="Shape 1684"/>
          <p:cNvSpPr/>
          <p:nvPr>
            <p:ph type="body" sz="quarter" idx="1"/>
          </p:nvPr>
        </p:nvSpPr>
        <p:spPr>
          <a:prstGeom prst="rect">
            <a:avLst/>
          </a:prstGeom>
        </p:spPr>
        <p:txBody>
          <a:bodyPr/>
          <a:lstStyle>
            <a:lvl1pPr>
              <a:defRPr>
                <a:latin typeface="Roboto"/>
                <a:ea typeface="Roboto"/>
                <a:cs typeface="Roboto"/>
                <a:sym typeface="Roboto"/>
              </a:defRPr>
            </a:lvl1pPr>
          </a:lstStyle>
          <a:p>
            <a:pPr/>
            <a:r>
              <a:t>ReAct is a popular framework for agents, and here we show how the core ReAct prompt can be used to transform queries. It refers to Reason and Act. Given the initial query, identify 1) the tool to pick, and 2) the query to execute on the tool.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3" name="Shape 1703"/>
          <p:cNvSpPr/>
          <p:nvPr>
            <p:ph type="sldImg"/>
          </p:nvPr>
        </p:nvSpPr>
        <p:spPr>
          <a:prstGeom prst="rect">
            <a:avLst/>
          </a:prstGeom>
        </p:spPr>
        <p:txBody>
          <a:bodyPr/>
          <a:lstStyle/>
          <a:p>
            <a:pPr/>
          </a:p>
        </p:txBody>
      </p:sp>
      <p:sp>
        <p:nvSpPr>
          <p:cNvPr id="1704" name="Shape 1704"/>
          <p:cNvSpPr/>
          <p:nvPr>
            <p:ph type="body" sz="quarter" idx="1"/>
          </p:nvPr>
        </p:nvSpPr>
        <p:spPr>
          <a:prstGeom prst="rect">
            <a:avLst/>
          </a:prstGeom>
        </p:spPr>
        <p:txBody>
          <a:bodyPr/>
          <a:lstStyle/>
          <a:p>
            <a:pPr/>
            <a:r>
              <a:t>Workshop for Bedrock - https://catalog.us-east-1.prod.workshops.aws/workshops/a4bdb007-5600-4368-81c5-ff5b4154f518/en-U</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3" name="Shape 1013"/>
          <p:cNvSpPr/>
          <p:nvPr>
            <p:ph type="sldImg"/>
          </p:nvPr>
        </p:nvSpPr>
        <p:spPr>
          <a:prstGeom prst="rect">
            <a:avLst/>
          </a:prstGeom>
        </p:spPr>
        <p:txBody>
          <a:bodyPr/>
          <a:lstStyle/>
          <a:p>
            <a:pPr/>
          </a:p>
        </p:txBody>
      </p:sp>
      <p:sp>
        <p:nvSpPr>
          <p:cNvPr id="1014" name="Shape 1014"/>
          <p:cNvSpPr/>
          <p:nvPr>
            <p:ph type="body" sz="quarter" idx="1"/>
          </p:nvPr>
        </p:nvSpPr>
        <p:spPr>
          <a:prstGeom prst="rect">
            <a:avLst/>
          </a:prstGeom>
        </p:spPr>
        <p:txBody>
          <a:bodyPr/>
          <a:lstStyle/>
          <a:p>
            <a:pPr>
              <a:defRPr>
                <a:solidFill>
                  <a:srgbClr val="1D1C1D"/>
                </a:solidFill>
              </a:defRPr>
            </a:pPr>
            <a:r>
              <a:t>Amazon Bedrock is a fully managed service that helps you to build and scale generative AI Applications. </a:t>
            </a:r>
          </a:p>
          <a:p>
            <a:pPr>
              <a:defRPr>
                <a:solidFill>
                  <a:srgbClr val="1D1C1D"/>
                </a:solidFill>
              </a:defRPr>
            </a:pPr>
          </a:p>
          <a:p>
            <a:pPr/>
            <a:r>
              <a:t>Amazon Bedrock’s core value propositions are model choice, data privacy, and customization.</a:t>
            </a:r>
            <a:endParaRPr>
              <a:solidFill>
                <a:srgbClr val="1D1C1D"/>
              </a:solidFill>
            </a:endParaRPr>
          </a:p>
          <a:p>
            <a:pPr>
              <a:defRPr>
                <a:solidFill>
                  <a:srgbClr val="1D1C1D"/>
                </a:solidFill>
              </a:defRPr>
            </a:pPr>
          </a:p>
          <a:p>
            <a:pPr>
              <a:defRPr>
                <a:solidFill>
                  <a:srgbClr val="1D1C1D"/>
                </a:solidFill>
              </a:defRPr>
            </a:pPr>
            <a:r>
              <a:t>Talking about model choice - Amazon Bedrock offers a choice of high-performing foundation</a:t>
            </a:r>
            <a:r>
              <a:rPr b="1"/>
              <a:t> </a:t>
            </a:r>
            <a:r>
              <a:t>models (FMs) from leading AI companies and Amazon along with a broad set of capabilities that you need to build generative AI applications. These companies include Anthropic, Cohere, Meta, Stability AI, AI21 Labs and Amazon. </a:t>
            </a:r>
          </a:p>
          <a:p>
            <a:pPr>
              <a:defRPr>
                <a:solidFill>
                  <a:srgbClr val="1D1C1D"/>
                </a:solidFill>
              </a:defRPr>
            </a:pPr>
          </a:p>
          <a:p>
            <a:pPr/>
            <a:r>
              <a:t>Next is security. First of all, None of the customer’s data is used to train the original base FMs. And, when you fine-tune your model, we make a private version and put it in a secure container, and it’s accessible only by you. </a:t>
            </a:r>
          </a:p>
          <a:p>
            <a:pPr/>
            <a:r>
              <a:t>All data is encrypted at rest and in transit using secure connections with the customer's Virtual Private Cloud (VPC). And, Bedrock enforces the same AWS access controls that you have with any of our other services.</a:t>
            </a:r>
          </a:p>
          <a:p>
            <a:pPr/>
            <a:r>
              <a:t>Bedrock also supports a variety of regulatory standards and is HIPAA eligible and can be used in compliance with GDPR, SOC, ISO, and CSA.</a:t>
            </a:r>
          </a:p>
          <a:p>
            <a:pPr>
              <a:defRPr>
                <a:solidFill>
                  <a:srgbClr val="1D1C1D"/>
                </a:solidFill>
              </a:defRPr>
            </a:pPr>
          </a:p>
          <a:p>
            <a:pPr>
              <a:defRPr>
                <a:solidFill>
                  <a:srgbClr val="1D1C1D"/>
                </a:solidFill>
              </a:defRPr>
            </a:pPr>
            <a:r>
              <a:t>With Amazon Bedrock, you can customize them privately with your data using techniques such as fine tuning and retrieval-augmented generation (RAG).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Shape 1025"/>
          <p:cNvSpPr/>
          <p:nvPr>
            <p:ph type="sldImg"/>
          </p:nvPr>
        </p:nvSpPr>
        <p:spPr>
          <a:prstGeom prst="rect">
            <a:avLst/>
          </a:prstGeom>
        </p:spPr>
        <p:txBody>
          <a:bodyPr/>
          <a:lstStyle/>
          <a:p>
            <a:pPr/>
          </a:p>
        </p:txBody>
      </p:sp>
      <p:sp>
        <p:nvSpPr>
          <p:cNvPr id="1026" name="Shape 1026"/>
          <p:cNvSpPr/>
          <p:nvPr>
            <p:ph type="body" sz="quarter" idx="1"/>
          </p:nvPr>
        </p:nvSpPr>
        <p:spPr>
          <a:prstGeom prst="rect">
            <a:avLst/>
          </a:prstGeom>
        </p:spPr>
        <p:txBody>
          <a:bodyPr/>
          <a:lstStyle/>
          <a:p>
            <a:pPr marL="457200" indent="-298450">
              <a:spcBef>
                <a:spcPts val="0"/>
              </a:spcBef>
              <a:buSzPts val="1200"/>
              <a:buChar char="●"/>
            </a:pPr>
            <a:r>
              <a:t>With Amazon Bedrock you can choose from Anthropic’s Claude 3 family of models – Haiku, Sonnet and Opus.</a:t>
            </a:r>
          </a:p>
          <a:p>
            <a:pPr marL="457200" indent="-298450">
              <a:spcBef>
                <a:spcPts val="0"/>
              </a:spcBef>
              <a:buSzPts val="1200"/>
              <a:buChar char="●"/>
            </a:pPr>
            <a:r>
              <a:t>Claude 3 Opus is the most powerful and most intelligent model. </a:t>
            </a:r>
            <a:r>
              <a:rPr b="1"/>
              <a:t>Claude 3 Haiku</a:t>
            </a:r>
            <a:r>
              <a:t> is the fastest, most cost-effective model. Claude 3 Sonnet</a:t>
            </a:r>
          </a:p>
          <a:p>
            <a:pPr marL="457200" indent="-298450">
              <a:spcBef>
                <a:spcPts val="0"/>
              </a:spcBef>
              <a:buSzPts val="1200"/>
              <a:buChar char="●"/>
            </a:pPr>
            <a:r>
              <a:t>We built the Claude 3 model family to offer the best set of models across intelligence &amp; speed requirements, all at a lower cost than comparable models. Sonnet strikes a balance between intelligence, speed and cost.</a:t>
            </a:r>
          </a:p>
          <a:p>
            <a:pPr marL="457200" indent="-298450">
              <a:spcBef>
                <a:spcPts val="0"/>
              </a:spcBef>
              <a:buSzPts val="1200"/>
              <a:buChar char="●"/>
            </a:pPr>
            <a:r>
              <a:t>All three models have 200k context window and have vision capabilities optimized for Enterprise use cases and is great at accurately reading data from charts and graphs.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Shape 1167"/>
          <p:cNvSpPr/>
          <p:nvPr>
            <p:ph type="sldImg"/>
          </p:nvPr>
        </p:nvSpPr>
        <p:spPr>
          <a:prstGeom prst="rect">
            <a:avLst/>
          </a:prstGeom>
        </p:spPr>
        <p:txBody>
          <a:bodyPr/>
          <a:lstStyle/>
          <a:p>
            <a:pPr/>
          </a:p>
        </p:txBody>
      </p:sp>
      <p:sp>
        <p:nvSpPr>
          <p:cNvPr id="1168" name="Shape 1168"/>
          <p:cNvSpPr/>
          <p:nvPr>
            <p:ph type="body" sz="quarter" idx="1"/>
          </p:nvPr>
        </p:nvSpPr>
        <p:spPr>
          <a:prstGeom prst="rect">
            <a:avLst/>
          </a:prstGeom>
        </p:spPr>
        <p:txBody>
          <a:bodyPr/>
          <a:lstStyle/>
          <a:p>
            <a:pPr>
              <a:lnSpc>
                <a:spcPct val="107000"/>
              </a:lnSpc>
              <a:spcBef>
                <a:spcPts val="800"/>
              </a:spcBef>
              <a:defRPr>
                <a:latin typeface="Calibri"/>
                <a:ea typeface="Calibri"/>
                <a:cs typeface="Calibri"/>
                <a:sym typeface="Calibri"/>
              </a:defRPr>
            </a:pPr>
            <a:r>
              <a:t>As you can see, each Titan model has its own unique strengths and characteristics across capabilities, price, and performance. </a:t>
            </a:r>
          </a:p>
          <a:p>
            <a:pPr>
              <a:lnSpc>
                <a:spcPct val="107000"/>
              </a:lnSpc>
              <a:spcBef>
                <a:spcPts val="800"/>
              </a:spcBef>
              <a:defRPr>
                <a:latin typeface="Calibri"/>
                <a:ea typeface="Calibri"/>
                <a:cs typeface="Calibri"/>
                <a:sym typeface="Calibri"/>
              </a:defRPr>
            </a:pPr>
          </a:p>
          <a:p>
            <a:pPr>
              <a:lnSpc>
                <a:spcPct val="107000"/>
              </a:lnSpc>
              <a:spcBef>
                <a:spcPts val="800"/>
              </a:spcBef>
              <a:defRPr>
                <a:latin typeface="Calibri"/>
                <a:ea typeface="Calibri"/>
                <a:cs typeface="Calibri"/>
                <a:sym typeface="Calibri"/>
              </a:defRPr>
            </a:pPr>
            <a:r>
              <a:t>And as Adam shared yesterday, we have carefully chosen how we train our models and the data we use to do so. </a:t>
            </a:r>
          </a:p>
          <a:p>
            <a:pPr>
              <a:lnSpc>
                <a:spcPct val="107000"/>
              </a:lnSpc>
              <a:spcBef>
                <a:spcPts val="800"/>
              </a:spcBef>
              <a:defRPr>
                <a:latin typeface="Calibri"/>
                <a:ea typeface="Calibri"/>
                <a:cs typeface="Calibri"/>
                <a:sym typeface="Calibri"/>
              </a:defRPr>
            </a:pPr>
          </a:p>
          <a:p>
            <a:pPr>
              <a:lnSpc>
                <a:spcPct val="107000"/>
              </a:lnSpc>
              <a:spcBef>
                <a:spcPts val="800"/>
              </a:spcBef>
              <a:defRPr>
                <a:latin typeface="Calibri"/>
                <a:ea typeface="Calibri"/>
                <a:cs typeface="Calibri"/>
                <a:sym typeface="Calibri"/>
              </a:defRPr>
            </a:pPr>
            <a:r>
              <a:t>We’ll indemnify customers against claims that our models or their outputs infringe on anyone’s copyright.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0" name="Shape 1480"/>
          <p:cNvSpPr/>
          <p:nvPr>
            <p:ph type="sldImg"/>
          </p:nvPr>
        </p:nvSpPr>
        <p:spPr>
          <a:prstGeom prst="rect">
            <a:avLst/>
          </a:prstGeom>
        </p:spPr>
        <p:txBody>
          <a:bodyPr/>
          <a:lstStyle/>
          <a:p>
            <a:pPr/>
          </a:p>
        </p:txBody>
      </p:sp>
      <p:sp>
        <p:nvSpPr>
          <p:cNvPr id="1481" name="Shape 1481"/>
          <p:cNvSpPr/>
          <p:nvPr>
            <p:ph type="body" sz="quarter" idx="1"/>
          </p:nvPr>
        </p:nvSpPr>
        <p:spPr>
          <a:prstGeom prst="rect">
            <a:avLst/>
          </a:prstGeom>
        </p:spPr>
        <p:txBody>
          <a:bodyPr/>
          <a:lstStyle/>
          <a:p>
            <a:pPr>
              <a:defRPr>
                <a:solidFill>
                  <a:srgbClr val="2E3C4E"/>
                </a:solidFill>
                <a:latin typeface="Amazon Ember Display"/>
                <a:ea typeface="Amazon Ember Display"/>
                <a:cs typeface="Amazon Ember Display"/>
                <a:sym typeface="Amazon Ember Display"/>
              </a:defRPr>
            </a:pPr>
            <a:r>
              <a:t>Knowledge Bases for Amazon Bedrock is a fully managed RAG capability that allows you to customize FM responses with contextual and relevant company data. </a:t>
            </a:r>
          </a:p>
          <a:p>
            <a:pPr>
              <a:defRPr>
                <a:solidFill>
                  <a:srgbClr val="2E3C4E"/>
                </a:solidFill>
                <a:latin typeface="Amazon Ember Display"/>
                <a:ea typeface="Amazon Ember Display"/>
                <a:cs typeface="Amazon Ember Display"/>
                <a:sym typeface="Amazon Ember Display"/>
              </a:defRPr>
            </a:pPr>
          </a:p>
          <a:p>
            <a:pPr>
              <a:defRPr>
                <a:solidFill>
                  <a:srgbClr val="2E3C4E"/>
                </a:solidFill>
                <a:latin typeface="Amazon Ember Display"/>
                <a:ea typeface="Amazon Ember Display"/>
                <a:cs typeface="Amazon Ember Display"/>
                <a:sym typeface="Amazon Ember Display"/>
              </a:defRPr>
            </a:pPr>
            <a:r>
              <a:t>Knowledge Bases for Amazon Bedrock automates the end-to-end RAG workflow, including ingestion, retrieval, and prompt augmentation, eliminating the need for you to write custom code to integrate data sources and manage queries.</a:t>
            </a:r>
          </a:p>
          <a:p>
            <a:pPr>
              <a:defRPr>
                <a:solidFill>
                  <a:srgbClr val="2E3C4E"/>
                </a:solidFill>
                <a:latin typeface="Amazon Ember Display"/>
                <a:ea typeface="Amazon Ember Display"/>
                <a:cs typeface="Amazon Ember Display"/>
                <a:sym typeface="Amazon Ember Display"/>
              </a:defRPr>
            </a:pPr>
          </a:p>
          <a:p>
            <a:pPr>
              <a:defRPr>
                <a:solidFill>
                  <a:srgbClr val="2E3C4E"/>
                </a:solidFill>
                <a:latin typeface="Amazon Ember Display"/>
                <a:ea typeface="Amazon Ember Display"/>
                <a:cs typeface="Amazon Ember Display"/>
                <a:sym typeface="Amazon Ember Display"/>
              </a:defRPr>
            </a:pPr>
            <a:r>
              <a:t>Session context management is built-in so your app can support multiturn conversations.</a:t>
            </a:r>
          </a:p>
          <a:p>
            <a:pPr>
              <a:defRPr>
                <a:solidFill>
                  <a:srgbClr val="2E3C4E"/>
                </a:solidFill>
                <a:latin typeface="Amazon Ember Display"/>
                <a:ea typeface="Amazon Ember Display"/>
                <a:cs typeface="Amazon Ember Display"/>
                <a:sym typeface="Amazon Ember Display"/>
              </a:defRPr>
            </a:pPr>
          </a:p>
          <a:p>
            <a:pPr>
              <a:defRPr>
                <a:solidFill>
                  <a:srgbClr val="2E3C4E"/>
                </a:solidFill>
                <a:latin typeface="Amazon Ember Display"/>
                <a:ea typeface="Amazon Ember Display"/>
                <a:cs typeface="Amazon Ember Display"/>
                <a:sym typeface="Amazon Ember Display"/>
              </a:defRPr>
            </a:pPr>
            <a:r>
              <a:t>All the information retrieved from knowledge bases comes with source citations to improve transparency and minimize hallucinations.</a:t>
            </a:r>
          </a:p>
          <a:p>
            <a:pPr>
              <a:defRPr sz="1800">
                <a:solidFill>
                  <a:srgbClr val="2E3C4E"/>
                </a:solidFill>
                <a:latin typeface="Amazon Ember Display"/>
                <a:ea typeface="Amazon Ember Display"/>
                <a:cs typeface="Amazon Ember Display"/>
                <a:sym typeface="Amazon Ember Display"/>
              </a:defRPr>
            </a:pPr>
          </a:p>
          <a:p>
            <a:pPr>
              <a:defRPr sz="1800">
                <a:solidFill>
                  <a:srgbClr val="2E3C4E"/>
                </a:solidFill>
                <a:latin typeface="Amazon Ember Display"/>
                <a:ea typeface="Amazon Ember Display"/>
                <a:cs typeface="Amazon Ember Display"/>
                <a:sym typeface="Amazon Ember Display"/>
              </a:defRPr>
            </a:pPr>
            <a:r>
              <a:t>Amazon Bedrock and Knowledge Base for Amazon Bedrock has built in Integrations with LlamaIndex.</a:t>
            </a:r>
            <a:endParaRPr>
              <a:latin typeface="Calibri"/>
              <a:ea typeface="Calibri"/>
              <a:cs typeface="Calibri"/>
              <a:sym typeface="Calibri"/>
            </a:endParaRPr>
          </a:p>
          <a:p>
            <a:pPr/>
          </a:p>
          <a:p>
            <a:pPr>
              <a:defRPr>
                <a:solidFill>
                  <a:srgbClr val="400014"/>
                </a:solidFill>
                <a:latin typeface="Google Sans"/>
                <a:ea typeface="Google Sans"/>
                <a:cs typeface="Google Sans"/>
                <a:sym typeface="Google Sans"/>
              </a:defRPr>
            </a:pPr>
            <a:r>
              <a:t>Amazon Bedrock Knowledge Bases support several vector engines, including: Amazon OpenSearch Serverless, Pinecone, Redis Enterprise Cloud, Amazon Aurora, and MongoDB.</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7" name="Shape 1487"/>
          <p:cNvSpPr/>
          <p:nvPr>
            <p:ph type="sldImg"/>
          </p:nvPr>
        </p:nvSpPr>
        <p:spPr>
          <a:prstGeom prst="rect">
            <a:avLst/>
          </a:prstGeom>
        </p:spPr>
        <p:txBody>
          <a:bodyPr/>
          <a:lstStyle/>
          <a:p>
            <a:pPr/>
          </a:p>
        </p:txBody>
      </p:sp>
      <p:sp>
        <p:nvSpPr>
          <p:cNvPr id="1488" name="Shape 1488"/>
          <p:cNvSpPr/>
          <p:nvPr>
            <p:ph type="body" sz="quarter" idx="1"/>
          </p:nvPr>
        </p:nvSpPr>
        <p:spPr>
          <a:prstGeom prst="rect">
            <a:avLst/>
          </a:prstGeom>
        </p:spPr>
        <p:txBody>
          <a:bodyPr/>
          <a:lstStyle/>
          <a:p>
            <a:pPr>
              <a:defRPr>
                <a:solidFill>
                  <a:srgbClr val="232F3E"/>
                </a:solidFill>
                <a:latin typeface="Amazon Ember Display"/>
                <a:ea typeface="Amazon Ember Display"/>
                <a:cs typeface="Amazon Ember Display"/>
                <a:sym typeface="Amazon Ember Display"/>
              </a:defRPr>
            </a:pPr>
            <a:r>
              <a:t>Apart from our native services AWS partner network has more than 130,000 partners from over 200 countries. </a:t>
            </a:r>
            <a:r>
              <a:rPr>
                <a:solidFill>
                  <a:srgbClr val="333333"/>
                </a:solidFill>
                <a:latin typeface="AmazonEmber"/>
                <a:ea typeface="AmazonEmber"/>
                <a:cs typeface="AmazonEmber"/>
                <a:sym typeface="AmazonEmber"/>
              </a:rPr>
              <a:t>AWS Generative AI Competency Partners leverage AWS Generative AI tools, to craft innovative solutions for AWS Customers. </a:t>
            </a:r>
            <a:endParaRPr>
              <a:solidFill>
                <a:srgbClr val="333333"/>
              </a:solidFill>
              <a:latin typeface="AmazonEmber"/>
              <a:ea typeface="AmazonEmber"/>
              <a:cs typeface="AmazonEmber"/>
              <a:sym typeface="AmazonEmber"/>
            </a:endParaRPr>
          </a:p>
          <a:p>
            <a:pPr>
              <a:defRPr>
                <a:solidFill>
                  <a:srgbClr val="333333"/>
                </a:solidFill>
                <a:latin typeface="AmazonEmber"/>
                <a:ea typeface="AmazonEmber"/>
                <a:cs typeface="AmazonEmber"/>
                <a:sym typeface="AmazonEmber"/>
              </a:defRPr>
            </a:pPr>
            <a:r>
              <a:t>You are seeing on screen a set of ISVs which has achieved Generative AI competency. For example, there are partners like Elastic and Datastax which are not yet part of KB. That’s where customers can use LLamaIndex to build RAG Applications on AWS using AWS generative AI services and its partner products.</a:t>
            </a:r>
          </a:p>
          <a:p>
            <a:pPr>
              <a:defRPr>
                <a:solidFill>
                  <a:srgbClr val="333333"/>
                </a:solidFill>
                <a:latin typeface="AmazonEmber"/>
                <a:ea typeface="AmazonEmber"/>
                <a:cs typeface="AmazonEmber"/>
                <a:sym typeface="AmazonEmber"/>
              </a:defRPr>
            </a:pPr>
            <a:r>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8" name="Shape 1538"/>
          <p:cNvSpPr/>
          <p:nvPr>
            <p:ph type="sldImg"/>
          </p:nvPr>
        </p:nvSpPr>
        <p:spPr>
          <a:prstGeom prst="rect">
            <a:avLst/>
          </a:prstGeom>
        </p:spPr>
        <p:txBody>
          <a:bodyPr/>
          <a:lstStyle/>
          <a:p>
            <a:pPr/>
          </a:p>
        </p:txBody>
      </p:sp>
      <p:sp>
        <p:nvSpPr>
          <p:cNvPr id="1539" name="Shape 1539"/>
          <p:cNvSpPr/>
          <p:nvPr>
            <p:ph type="body" sz="quarter" idx="1"/>
          </p:nvPr>
        </p:nvSpPr>
        <p:spPr>
          <a:prstGeom prst="rect">
            <a:avLst/>
          </a:prstGeom>
        </p:spPr>
        <p:txBody>
          <a:bodyPr/>
          <a:lstStyle>
            <a:lvl1pPr>
              <a:defRPr>
                <a:latin typeface="Roboto"/>
                <a:ea typeface="Roboto"/>
                <a:cs typeface="Roboto"/>
                <a:sym typeface="Roboto"/>
              </a:defRPr>
            </a:lvl1pPr>
          </a:lstStyle>
          <a:p>
            <a:pPr/>
            <a:r>
              <a:t>Keep the query, but identify the relevant subset of tools that the query applies to. Output those tools as the relevant choices.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6" name="Shape 1586"/>
          <p:cNvSpPr/>
          <p:nvPr>
            <p:ph type="sldImg"/>
          </p:nvPr>
        </p:nvSpPr>
        <p:spPr>
          <a:prstGeom prst="rect">
            <a:avLst/>
          </a:prstGeom>
        </p:spPr>
        <p:txBody>
          <a:bodyPr/>
          <a:lstStyle/>
          <a:p>
            <a:pPr/>
          </a:p>
        </p:txBody>
      </p:sp>
      <p:sp>
        <p:nvSpPr>
          <p:cNvPr id="1587" name="Shape 1587"/>
          <p:cNvSpPr/>
          <p:nvPr>
            <p:ph type="body" sz="quarter" idx="1"/>
          </p:nvPr>
        </p:nvSpPr>
        <p:spPr>
          <a:prstGeom prst="rect">
            <a:avLst/>
          </a:prstGeom>
        </p:spPr>
        <p:txBody>
          <a:bodyPr/>
          <a:lstStyle>
            <a:lvl1pPr>
              <a:defRPr>
                <a:latin typeface="Roboto"/>
                <a:ea typeface="Roboto"/>
                <a:cs typeface="Roboto"/>
                <a:sym typeface="Roboto"/>
              </a:defRPr>
            </a:lvl1pPr>
          </a:lstStyle>
          <a:p>
            <a:pPr/>
            <a:r>
              <a:t>Keep the tools, but rewrite the query in a variety of different ways to execute against the same tools.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6" name="Shape 1636"/>
          <p:cNvSpPr/>
          <p:nvPr>
            <p:ph type="sldImg"/>
          </p:nvPr>
        </p:nvSpPr>
        <p:spPr>
          <a:prstGeom prst="rect">
            <a:avLst/>
          </a:prstGeom>
        </p:spPr>
        <p:txBody>
          <a:bodyPr/>
          <a:lstStyle/>
          <a:p>
            <a:pPr/>
          </a:p>
        </p:txBody>
      </p:sp>
      <p:sp>
        <p:nvSpPr>
          <p:cNvPr id="1637" name="Shape 1637"/>
          <p:cNvSpPr/>
          <p:nvPr>
            <p:ph type="body" sz="quarter" idx="1"/>
          </p:nvPr>
        </p:nvSpPr>
        <p:spPr>
          <a:prstGeom prst="rect">
            <a:avLst/>
          </a:prstGeom>
        </p:spPr>
        <p:txBody>
          <a:bodyPr/>
          <a:lstStyle>
            <a:lvl1pPr>
              <a:defRPr>
                <a:latin typeface="Roboto"/>
                <a:ea typeface="Roboto"/>
                <a:cs typeface="Roboto"/>
                <a:sym typeface="Roboto"/>
              </a:defRPr>
            </a:lvl1pPr>
          </a:lstStyle>
          <a:p>
            <a:pPr/>
            <a:r>
              <a:t>Decompose queries into multiple sub-questions over different tools (identified by their metadata).</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8.png"/></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9.png"/><Relationship Id="rId4" Type="http://schemas.openxmlformats.org/officeDocument/2006/relationships/image" Target="../media/image10.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slide gradient 1">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4" name="Graphic 3" descr="Graphic 3"/>
          <p:cNvPicPr>
            <a:picLocks noChangeAspect="1"/>
          </p:cNvPicPr>
          <p:nvPr/>
        </p:nvPicPr>
        <p:blipFill>
          <a:blip r:embed="rId3">
            <a:extLst/>
          </a:blip>
          <a:stretch>
            <a:fillRect/>
          </a:stretch>
        </p:blipFill>
        <p:spPr>
          <a:xfrm>
            <a:off x="419101" y="551422"/>
            <a:ext cx="1010271" cy="604150"/>
          </a:xfrm>
          <a:prstGeom prst="rect">
            <a:avLst/>
          </a:prstGeom>
          <a:ln w="12700">
            <a:miter lim="400000"/>
          </a:ln>
        </p:spPr>
      </p:pic>
      <p:sp>
        <p:nvSpPr>
          <p:cNvPr id="15" name="Body Level One…"/>
          <p:cNvSpPr txBox="1"/>
          <p:nvPr>
            <p:ph type="body" sz="quarter" idx="1" hasCustomPrompt="1"/>
          </p:nvPr>
        </p:nvSpPr>
        <p:spPr>
          <a:xfrm>
            <a:off x="426594" y="4572925"/>
            <a:ext cx="3702331" cy="369333"/>
          </a:xfrm>
          <a:prstGeom prst="rect">
            <a:avLst/>
          </a:prstGeom>
        </p:spPr>
        <p:txBody>
          <a:bodyPr>
            <a:normAutofit fontScale="100000" lnSpcReduction="0"/>
          </a:bodyPr>
          <a:lstStyle>
            <a:lvl1pPr marL="0" indent="0">
              <a:buClrTx/>
              <a:buSzTx/>
              <a:buFontTx/>
              <a:buNone/>
              <a:defRPr b="1" sz="2000"/>
            </a:lvl1pPr>
            <a:lvl2pPr marL="515673" indent="-287073">
              <a:buClrTx/>
              <a:buFontTx/>
              <a:defRPr b="1" sz="2000"/>
            </a:lvl2pPr>
            <a:lvl3pPr marL="641350" indent="-409575">
              <a:buClrTx/>
              <a:buFontTx/>
              <a:defRPr b="1" sz="2000"/>
            </a:lvl3pPr>
            <a:lvl4pPr marL="939800" indent="-254000">
              <a:buClrTx/>
              <a:buFontTx/>
              <a:defRPr b="1" sz="2000"/>
            </a:lvl4pPr>
            <a:lvl5pPr marL="939800" indent="-254000">
              <a:buClrTx/>
              <a:buFontTx/>
              <a:defRPr b="1" sz="2000"/>
            </a:lvl5pPr>
          </a:lstStyle>
          <a:p>
            <a:pPr/>
            <a:r>
              <a:t>Speaker name (pronouns)</a:t>
            </a:r>
          </a:p>
          <a:p>
            <a:pPr lvl="1"/>
            <a:r>
              <a:t/>
            </a:r>
          </a:p>
          <a:p>
            <a:pPr lvl="2"/>
            <a:r>
              <a:t/>
            </a:r>
          </a:p>
          <a:p>
            <a:pPr lvl="3"/>
            <a:r>
              <a:t/>
            </a:r>
          </a:p>
          <a:p>
            <a:pPr lvl="4"/>
            <a:r>
              <a:t/>
            </a:r>
          </a:p>
        </p:txBody>
      </p:sp>
      <p:sp>
        <p:nvSpPr>
          <p:cNvPr id="16" name="Text Placeholder 15"/>
          <p:cNvSpPr/>
          <p:nvPr>
            <p:ph type="body" sz="quarter" idx="21" hasCustomPrompt="1"/>
          </p:nvPr>
        </p:nvSpPr>
        <p:spPr>
          <a:xfrm>
            <a:off x="426594" y="4946987"/>
            <a:ext cx="3702331" cy="535532"/>
          </a:xfrm>
          <a:prstGeom prst="rect">
            <a:avLst/>
          </a:prstGeom>
        </p:spPr>
        <p:txBody>
          <a:bodyPr>
            <a:normAutofit fontScale="100000" lnSpcReduction="0"/>
          </a:bodyPr>
          <a:lstStyle>
            <a:lvl1pPr marL="0" indent="0">
              <a:spcBef>
                <a:spcPts val="300"/>
              </a:spcBef>
              <a:buClrTx/>
              <a:buSzTx/>
              <a:buFontTx/>
              <a:buNone/>
              <a:defRPr sz="1600"/>
            </a:lvl1pPr>
          </a:lstStyle>
          <a:p>
            <a:pPr/>
            <a:r>
              <a:t>Speaker job title Speaker company</a:t>
            </a:r>
          </a:p>
        </p:txBody>
      </p:sp>
      <p:sp>
        <p:nvSpPr>
          <p:cNvPr id="17" name="TextBox 1"/>
          <p:cNvSpPr txBox="1"/>
          <p:nvPr/>
        </p:nvSpPr>
        <p:spPr>
          <a:xfrm>
            <a:off x="376336" y="6392988"/>
            <a:ext cx="2457375"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solidFill>
                  <a:srgbClr val="FFFFFF"/>
                </a:solidFill>
              </a:defRPr>
            </a:lvl1pPr>
          </a:lstStyle>
          <a:p>
            <a:pPr/>
            <a:r>
              <a:t>© 2024, Amazon Web Services, Inc. or its affiliates. All rights reserved</a:t>
            </a:r>
          </a:p>
        </p:txBody>
      </p:sp>
      <p:sp>
        <p:nvSpPr>
          <p:cNvPr id="18" name="First-use service name"/>
          <p:cNvSpPr txBox="1"/>
          <p:nvPr>
            <p:ph type="title" hasCustomPrompt="1"/>
          </p:nvPr>
        </p:nvSpPr>
        <p:spPr>
          <a:xfrm>
            <a:off x="426596" y="2746987"/>
            <a:ext cx="6660005" cy="757131"/>
          </a:xfrm>
          <a:prstGeom prst="rect">
            <a:avLst/>
          </a:prstGeom>
        </p:spPr>
        <p:txBody>
          <a:bodyPr/>
          <a:lstStyle>
            <a:lvl1pPr>
              <a:defRPr sz="4800"/>
            </a:lvl1pPr>
          </a:lstStyle>
          <a:p>
            <a:pPr/>
            <a:r>
              <a:t>First-use service name</a:t>
            </a:r>
          </a:p>
        </p:txBody>
      </p:sp>
      <p:sp>
        <p:nvSpPr>
          <p:cNvPr id="19" name="Slide Number"/>
          <p:cNvSpPr txBox="1"/>
          <p:nvPr>
            <p:ph type="sldNum" sz="quarter" idx="2"/>
          </p:nvPr>
        </p:nvSpPr>
        <p:spPr>
          <a:xfrm>
            <a:off x="5892800" y="6172200"/>
            <a:ext cx="2844800" cy="368301"/>
          </a:xfrm>
          <a:prstGeom prst="rect">
            <a:avLst/>
          </a:prstGeom>
        </p:spPr>
        <p:txBody>
          <a:bodyPr lIns="45719" tIns="45719" rIns="45719" bIns="45719"/>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1" name="Slide Number"/>
          <p:cNvSpPr txBox="1"/>
          <p:nvPr>
            <p:ph type="sldNum" sz="quarter" idx="2"/>
          </p:nvPr>
        </p:nvSpPr>
        <p:spPr>
          <a:prstGeom prst="rect">
            <a:avLst/>
          </a:prstGeom>
        </p:spPr>
        <p:txBody>
          <a:bodyPr/>
          <a:lstStyle/>
          <a:p>
            <a:pPr/>
            <a:fld id="{86CB4B4D-7CA3-9044-876B-883B54F8677D}" type="slidenum"/>
          </a:p>
        </p:txBody>
      </p:sp>
      <p:sp>
        <p:nvSpPr>
          <p:cNvPr id="122" name="Title and content layout"/>
          <p:cNvSpPr txBox="1"/>
          <p:nvPr>
            <p:ph type="title" hasCustomPrompt="1"/>
          </p:nvPr>
        </p:nvSpPr>
        <p:spPr>
          <a:prstGeom prst="rect">
            <a:avLst/>
          </a:prstGeom>
        </p:spPr>
        <p:txBody>
          <a:bodyPr/>
          <a:lstStyle/>
          <a:p>
            <a:pPr/>
            <a:r>
              <a:t>Title and content layout</a:t>
            </a:r>
          </a:p>
        </p:txBody>
      </p:sp>
      <p:sp>
        <p:nvSpPr>
          <p:cNvPr id="123" name="Body Level One…"/>
          <p:cNvSpPr txBox="1"/>
          <p:nvPr>
            <p:ph type="body" sz="half" idx="1" hasCustomPrompt="1"/>
          </p:nvPr>
        </p:nvSpPr>
        <p:spPr>
          <a:xfrm>
            <a:off x="425038" y="1384287"/>
            <a:ext cx="11430001" cy="2154437"/>
          </a:xfrm>
          <a:prstGeom prst="rect">
            <a:avLst/>
          </a:prstGeom>
        </p:spPr>
        <p:txBody>
          <a:bodyPr>
            <a:normAutofit fontScale="100000" lnSpcReduction="0"/>
          </a:bodyPr>
          <a:lstStyle>
            <a:lvl1pPr marL="0" indent="0">
              <a:lnSpc>
                <a:spcPct val="100000"/>
              </a:lnSpc>
              <a:buClrTx/>
              <a:buSzTx/>
              <a:buFontTx/>
              <a:buNone/>
            </a:lvl1pPr>
            <a:lvl2pPr marL="0" indent="228600">
              <a:lnSpc>
                <a:spcPct val="100000"/>
              </a:lnSpc>
              <a:buClrTx/>
              <a:buSzTx/>
              <a:buFontTx/>
              <a:buNone/>
            </a:lvl2pPr>
            <a:lvl3pPr marL="0" indent="457200">
              <a:lnSpc>
                <a:spcPct val="100000"/>
              </a:lnSpc>
              <a:buClrTx/>
              <a:buSzTx/>
              <a:buFontTx/>
              <a:buNone/>
            </a:lvl3pPr>
            <a:lvl4pPr marL="0" indent="685800">
              <a:lnSpc>
                <a:spcPct val="100000"/>
              </a:lnSpc>
              <a:buClrTx/>
              <a:buSzTx/>
              <a:buFontTx/>
              <a:buNone/>
            </a:lvl4pPr>
            <a:lvl5pPr marL="0" indent="685800">
              <a:lnSpc>
                <a:spcPct val="100000"/>
              </a:lnSpc>
              <a:buClrTx/>
              <a:buSzTx/>
              <a:buFontTx/>
              <a:buNone/>
            </a:lvl5pPr>
          </a:lstStyle>
          <a:p>
            <a:pPr/>
            <a:r>
              <a:t>Enter slide content</a:t>
            </a:r>
          </a:p>
          <a:p>
            <a:pPr lvl="1"/>
            <a:r>
              <a:t/>
            </a:r>
          </a:p>
          <a:p>
            <a:pPr lvl="2"/>
            <a:r>
              <a:t/>
            </a:r>
          </a:p>
          <a:p>
            <a:pPr lvl="3"/>
            <a:r>
              <a:t/>
            </a:r>
          </a:p>
          <a:p>
            <a:pPr lvl="4"/>
            <a:r>
              <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Bulleted Content">
    <p:spTree>
      <p:nvGrpSpPr>
        <p:cNvPr id="1" name=""/>
        <p:cNvGrpSpPr/>
        <p:nvPr/>
      </p:nvGrpSpPr>
      <p:grpSpPr>
        <a:xfrm>
          <a:off x="0" y="0"/>
          <a:ext cx="0" cy="0"/>
          <a:chOff x="0" y="0"/>
          <a:chExt cx="0" cy="0"/>
        </a:xfrm>
      </p:grpSpPr>
      <p:sp>
        <p:nvSpPr>
          <p:cNvPr id="130" name="Slide Number"/>
          <p:cNvSpPr txBox="1"/>
          <p:nvPr>
            <p:ph type="sldNum" sz="quarter" idx="2"/>
          </p:nvPr>
        </p:nvSpPr>
        <p:spPr>
          <a:prstGeom prst="rect">
            <a:avLst/>
          </a:prstGeom>
        </p:spPr>
        <p:txBody>
          <a:bodyPr/>
          <a:lstStyle/>
          <a:p>
            <a:pPr/>
            <a:fld id="{86CB4B4D-7CA3-9044-876B-883B54F8677D}" type="slidenum"/>
          </a:p>
        </p:txBody>
      </p:sp>
      <p:sp>
        <p:nvSpPr>
          <p:cNvPr id="131" name="Title and bulleted content layout"/>
          <p:cNvSpPr txBox="1"/>
          <p:nvPr>
            <p:ph type="title" hasCustomPrompt="1"/>
          </p:nvPr>
        </p:nvSpPr>
        <p:spPr>
          <a:prstGeom prst="rect">
            <a:avLst/>
          </a:prstGeom>
        </p:spPr>
        <p:txBody>
          <a:bodyPr/>
          <a:lstStyle/>
          <a:p>
            <a:pPr/>
            <a:r>
              <a:t>Title and bulleted content layout</a:t>
            </a:r>
          </a:p>
        </p:txBody>
      </p:sp>
      <p:sp>
        <p:nvSpPr>
          <p:cNvPr id="132" name="Body Level One…"/>
          <p:cNvSpPr txBox="1"/>
          <p:nvPr>
            <p:ph type="body" sz="half" idx="1" hasCustomPrompt="1"/>
          </p:nvPr>
        </p:nvSpPr>
        <p:spPr>
          <a:xfrm>
            <a:off x="419100" y="1379207"/>
            <a:ext cx="11430000" cy="2154437"/>
          </a:xfrm>
          <a:prstGeom prst="rect">
            <a:avLst/>
          </a:prstGeom>
        </p:spPr>
        <p:txBody>
          <a:bodyPr>
            <a:normAutofit fontScale="100000" lnSpcReduction="0"/>
          </a:bodyPr>
          <a:lstStyle>
            <a:lvl1pPr marL="344488" indent="-344488">
              <a:lnSpc>
                <a:spcPct val="100000"/>
              </a:lnSpc>
            </a:lvl1pPr>
            <a:lvl2pPr marL="636058" indent="-407458">
              <a:lnSpc>
                <a:spcPct val="100000"/>
              </a:lnSpc>
            </a:lvl2pPr>
            <a:lvl3pPr marL="868363" indent="-411163">
              <a:lnSpc>
                <a:spcPct val="100000"/>
              </a:lnSpc>
            </a:lvl3pPr>
            <a:lvl4pPr marL="1056216" indent="-370416">
              <a:lnSpc>
                <a:spcPct val="100000"/>
              </a:lnSpc>
            </a:lvl4pPr>
            <a:lvl5pPr marL="1056216" indent="-370416">
              <a:lnSpc>
                <a:spcPct val="100000"/>
              </a:lnSpc>
            </a:lvl5pPr>
          </a:lstStyle>
          <a:p>
            <a:pPr/>
            <a:r>
              <a:t>Enter bulleted slide content</a:t>
            </a:r>
          </a:p>
          <a:p>
            <a:pPr lvl="1"/>
            <a:r>
              <a:t/>
            </a:r>
          </a:p>
          <a:p>
            <a:pPr lvl="2"/>
            <a:r>
              <a:t/>
            </a:r>
          </a:p>
          <a:p>
            <a:pPr lvl="3"/>
            <a:r>
              <a:t/>
            </a:r>
          </a:p>
          <a:p>
            <a:pPr lvl="4"/>
            <a:r>
              <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ubtitle, and Content">
    <p:spTree>
      <p:nvGrpSpPr>
        <p:cNvPr id="1" name=""/>
        <p:cNvGrpSpPr/>
        <p:nvPr/>
      </p:nvGrpSpPr>
      <p:grpSpPr>
        <a:xfrm>
          <a:off x="0" y="0"/>
          <a:ext cx="0" cy="0"/>
          <a:chOff x="0" y="0"/>
          <a:chExt cx="0" cy="0"/>
        </a:xfrm>
      </p:grpSpPr>
      <p:sp>
        <p:nvSpPr>
          <p:cNvPr id="139" name="Slide Number"/>
          <p:cNvSpPr txBox="1"/>
          <p:nvPr>
            <p:ph type="sldNum" sz="quarter" idx="2"/>
          </p:nvPr>
        </p:nvSpPr>
        <p:spPr>
          <a:prstGeom prst="rect">
            <a:avLst/>
          </a:prstGeom>
        </p:spPr>
        <p:txBody>
          <a:bodyPr/>
          <a:lstStyle/>
          <a:p>
            <a:pPr/>
            <a:fld id="{86CB4B4D-7CA3-9044-876B-883B54F8677D}" type="slidenum"/>
          </a:p>
        </p:txBody>
      </p:sp>
      <p:sp>
        <p:nvSpPr>
          <p:cNvPr id="140" name="Body Level One…"/>
          <p:cNvSpPr txBox="1"/>
          <p:nvPr>
            <p:ph type="body" sz="half" idx="1" hasCustomPrompt="1"/>
          </p:nvPr>
        </p:nvSpPr>
        <p:spPr>
          <a:xfrm>
            <a:off x="425038" y="1714500"/>
            <a:ext cx="11430001" cy="2215992"/>
          </a:xfrm>
          <a:prstGeom prst="rect">
            <a:avLst/>
          </a:prstGeom>
        </p:spPr>
        <p:txBody>
          <a:bodyPr>
            <a:normAutofit fontScale="100000" lnSpcReduction="0"/>
          </a:bodyPr>
          <a:lstStyle>
            <a:lvl1pPr marL="0" indent="0">
              <a:lnSpc>
                <a:spcPct val="100000"/>
              </a:lnSpc>
              <a:buClrTx/>
              <a:buSzTx/>
              <a:buFontTx/>
              <a:buNone/>
            </a:lvl1pPr>
            <a:lvl2pPr marL="0" indent="228600">
              <a:lnSpc>
                <a:spcPct val="100000"/>
              </a:lnSpc>
              <a:buClrTx/>
              <a:buSzTx/>
              <a:buFontTx/>
              <a:buNone/>
            </a:lvl2pPr>
            <a:lvl3pPr marL="0" indent="457200">
              <a:lnSpc>
                <a:spcPct val="100000"/>
              </a:lnSpc>
              <a:buClrTx/>
              <a:buSzTx/>
              <a:buFontTx/>
              <a:buNone/>
            </a:lvl3pPr>
            <a:lvl4pPr marL="0" indent="685800">
              <a:lnSpc>
                <a:spcPct val="100000"/>
              </a:lnSpc>
              <a:buClrTx/>
              <a:buSzTx/>
              <a:buFontTx/>
              <a:buNone/>
            </a:lvl4pPr>
            <a:lvl5pPr marL="0" indent="685800">
              <a:lnSpc>
                <a:spcPct val="100000"/>
              </a:lnSpc>
              <a:buClrTx/>
              <a:buSzTx/>
              <a:buFontTx/>
              <a:buNone/>
            </a:lvl5pPr>
          </a:lstStyle>
          <a:p>
            <a:pPr/>
            <a:r>
              <a:t>Enter text or click icon to add media</a:t>
            </a:r>
          </a:p>
          <a:p>
            <a:pPr lvl="1"/>
            <a:r>
              <a:t/>
            </a:r>
          </a:p>
          <a:p>
            <a:pPr lvl="2"/>
            <a:r>
              <a:t/>
            </a:r>
          </a:p>
          <a:p>
            <a:pPr lvl="3"/>
            <a:r>
              <a:t/>
            </a:r>
          </a:p>
          <a:p>
            <a:pPr lvl="4"/>
            <a:r>
              <a:t/>
            </a:r>
          </a:p>
        </p:txBody>
      </p:sp>
      <p:sp>
        <p:nvSpPr>
          <p:cNvPr id="141" name="Text Placeholder 3"/>
          <p:cNvSpPr/>
          <p:nvPr>
            <p:ph type="body" sz="quarter" idx="21" hasCustomPrompt="1"/>
          </p:nvPr>
        </p:nvSpPr>
        <p:spPr>
          <a:xfrm>
            <a:off x="425037" y="1051130"/>
            <a:ext cx="11416452" cy="338555"/>
          </a:xfrm>
          <a:prstGeom prst="rect">
            <a:avLst/>
          </a:prstGeom>
        </p:spPr>
        <p:txBody>
          <a:bodyPr>
            <a:normAutofit fontScale="100000" lnSpcReduction="0"/>
          </a:bodyPr>
          <a:lstStyle>
            <a:lvl1pPr marL="0" indent="0">
              <a:lnSpc>
                <a:spcPct val="100000"/>
              </a:lnSpc>
              <a:buClrTx/>
              <a:buSzTx/>
              <a:buFontTx/>
              <a:buNone/>
              <a:defRPr b="1" cap="all" spc="400" sz="1600">
                <a:solidFill>
                  <a:srgbClr val="8FC7FF"/>
                </a:solidFill>
                <a:latin typeface="Amazon Ember Mono"/>
                <a:ea typeface="Amazon Ember Mono"/>
                <a:cs typeface="Amazon Ember Mono"/>
                <a:sym typeface="Amazon Ember Mono"/>
              </a:defRPr>
            </a:lvl1pPr>
          </a:lstStyle>
          <a:p>
            <a:pPr/>
            <a:r>
              <a:t>Enter subtitle</a:t>
            </a:r>
          </a:p>
        </p:txBody>
      </p:sp>
      <p:sp>
        <p:nvSpPr>
          <p:cNvPr id="142" name="Title, subtitle, and content layout"/>
          <p:cNvSpPr txBox="1"/>
          <p:nvPr>
            <p:ph type="title" hasCustomPrompt="1"/>
          </p:nvPr>
        </p:nvSpPr>
        <p:spPr>
          <a:prstGeom prst="rect">
            <a:avLst/>
          </a:prstGeom>
        </p:spPr>
        <p:txBody>
          <a:bodyPr/>
          <a:lstStyle/>
          <a:p>
            <a:pPr/>
            <a:r>
              <a:t>Title, subtitle, and content layout</a:t>
            </a: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ubtitle, and Bulleted Content">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p:spPr>
        <p:txBody>
          <a:bodyPr/>
          <a:lstStyle/>
          <a:p>
            <a:pPr/>
            <a:fld id="{86CB4B4D-7CA3-9044-876B-883B54F8677D}" type="slidenum"/>
          </a:p>
        </p:txBody>
      </p:sp>
      <p:sp>
        <p:nvSpPr>
          <p:cNvPr id="150" name="Body Level One…"/>
          <p:cNvSpPr txBox="1"/>
          <p:nvPr>
            <p:ph type="body" sz="half" idx="1" hasCustomPrompt="1"/>
          </p:nvPr>
        </p:nvSpPr>
        <p:spPr>
          <a:xfrm>
            <a:off x="432651" y="1718953"/>
            <a:ext cx="11428477" cy="2154436"/>
          </a:xfrm>
          <a:prstGeom prst="rect">
            <a:avLst/>
          </a:prstGeom>
        </p:spPr>
        <p:txBody>
          <a:bodyPr>
            <a:normAutofit fontScale="100000" lnSpcReduction="0"/>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pPr/>
            <a:r>
              <a:t>Enter bulleted slide content</a:t>
            </a:r>
          </a:p>
          <a:p>
            <a:pPr lvl="1"/>
            <a:r>
              <a:t/>
            </a:r>
          </a:p>
          <a:p>
            <a:pPr lvl="2"/>
            <a:r>
              <a:t/>
            </a:r>
          </a:p>
          <a:p>
            <a:pPr lvl="3"/>
            <a:r>
              <a:t/>
            </a:r>
          </a:p>
          <a:p>
            <a:pPr lvl="4"/>
            <a:r>
              <a:t/>
            </a:r>
          </a:p>
        </p:txBody>
      </p:sp>
      <p:sp>
        <p:nvSpPr>
          <p:cNvPr id="151" name="Text Placeholder 3"/>
          <p:cNvSpPr/>
          <p:nvPr>
            <p:ph type="body" sz="quarter" idx="21" hasCustomPrompt="1"/>
          </p:nvPr>
        </p:nvSpPr>
        <p:spPr>
          <a:xfrm>
            <a:off x="425037" y="1051130"/>
            <a:ext cx="11416452" cy="338555"/>
          </a:xfrm>
          <a:prstGeom prst="rect">
            <a:avLst/>
          </a:prstGeom>
        </p:spPr>
        <p:txBody>
          <a:bodyPr>
            <a:normAutofit fontScale="100000" lnSpcReduction="0"/>
          </a:bodyPr>
          <a:lstStyle>
            <a:lvl1pPr marL="0" indent="0">
              <a:lnSpc>
                <a:spcPct val="100000"/>
              </a:lnSpc>
              <a:buClrTx/>
              <a:buSzTx/>
              <a:buFontTx/>
              <a:buNone/>
              <a:defRPr b="1" cap="all" spc="400" sz="1600">
                <a:solidFill>
                  <a:srgbClr val="8FC7FF"/>
                </a:solidFill>
                <a:latin typeface="Amazon Ember Mono"/>
                <a:ea typeface="Amazon Ember Mono"/>
                <a:cs typeface="Amazon Ember Mono"/>
                <a:sym typeface="Amazon Ember Mono"/>
              </a:defRPr>
            </a:lvl1pPr>
          </a:lstStyle>
          <a:p>
            <a:pPr/>
            <a:r>
              <a:t>Enter subtitle</a:t>
            </a:r>
          </a:p>
        </p:txBody>
      </p:sp>
      <p:sp>
        <p:nvSpPr>
          <p:cNvPr id="152" name="Title, subtitle, and bulleted content layout"/>
          <p:cNvSpPr txBox="1"/>
          <p:nvPr>
            <p:ph type="title" hasCustomPrompt="1"/>
          </p:nvPr>
        </p:nvSpPr>
        <p:spPr>
          <a:prstGeom prst="rect">
            <a:avLst/>
          </a:prstGeom>
        </p:spPr>
        <p:txBody>
          <a:bodyPr/>
          <a:lstStyle/>
          <a:p>
            <a:pPr/>
            <a:r>
              <a:t>Title, subtitle, and bulleted content layout</a:t>
            </a: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plit content">
    <p:spTree>
      <p:nvGrpSpPr>
        <p:cNvPr id="1" name=""/>
        <p:cNvGrpSpPr/>
        <p:nvPr/>
      </p:nvGrpSpPr>
      <p:grpSpPr>
        <a:xfrm>
          <a:off x="0" y="0"/>
          <a:ext cx="0" cy="0"/>
          <a:chOff x="0" y="0"/>
          <a:chExt cx="0" cy="0"/>
        </a:xfrm>
      </p:grpSpPr>
      <p:sp>
        <p:nvSpPr>
          <p:cNvPr id="159" name="Slide Number"/>
          <p:cNvSpPr txBox="1"/>
          <p:nvPr>
            <p:ph type="sldNum" sz="quarter" idx="2"/>
          </p:nvPr>
        </p:nvSpPr>
        <p:spPr>
          <a:prstGeom prst="rect">
            <a:avLst/>
          </a:prstGeom>
        </p:spPr>
        <p:txBody>
          <a:bodyPr/>
          <a:lstStyle/>
          <a:p>
            <a:pPr/>
            <a:fld id="{86CB4B4D-7CA3-9044-876B-883B54F8677D}" type="slidenum"/>
          </a:p>
        </p:txBody>
      </p:sp>
      <p:sp>
        <p:nvSpPr>
          <p:cNvPr id="160" name="Two-column split layout"/>
          <p:cNvSpPr txBox="1"/>
          <p:nvPr>
            <p:ph type="title" hasCustomPrompt="1"/>
          </p:nvPr>
        </p:nvSpPr>
        <p:spPr>
          <a:xfrm>
            <a:off x="430976" y="2205760"/>
            <a:ext cx="4512970" cy="1223240"/>
          </a:xfrm>
          <a:prstGeom prst="rect">
            <a:avLst/>
          </a:prstGeom>
        </p:spPr>
        <p:txBody>
          <a:bodyPr/>
          <a:lstStyle>
            <a:lvl1pPr>
              <a:lnSpc>
                <a:spcPct val="100000"/>
              </a:lnSpc>
            </a:lvl1pPr>
          </a:lstStyle>
          <a:p>
            <a:pPr/>
            <a:r>
              <a:t>Two-column split layout</a:t>
            </a:r>
          </a:p>
        </p:txBody>
      </p:sp>
      <p:sp>
        <p:nvSpPr>
          <p:cNvPr id="161" name="Body Level One…"/>
          <p:cNvSpPr txBox="1"/>
          <p:nvPr>
            <p:ph type="body" sz="half" idx="1" hasCustomPrompt="1"/>
          </p:nvPr>
        </p:nvSpPr>
        <p:spPr>
          <a:xfrm>
            <a:off x="6210300" y="342900"/>
            <a:ext cx="5638800" cy="5867400"/>
          </a:xfrm>
          <a:prstGeom prst="rect">
            <a:avLst/>
          </a:prstGeom>
        </p:spPr>
        <p:txBody>
          <a:bodyPr anchor="ctr">
            <a:normAutofit fontScale="100000" lnSpcReduction="0"/>
          </a:bodyPr>
          <a:lstStyle>
            <a:lvl1pPr marL="0" indent="0">
              <a:lnSpc>
                <a:spcPct val="100000"/>
              </a:lnSpc>
              <a:buClrTx/>
              <a:buSzTx/>
              <a:buFontTx/>
              <a:buNone/>
              <a:defRPr sz="2200"/>
            </a:lvl1pPr>
            <a:lvl2pPr marL="0" indent="228600">
              <a:lnSpc>
                <a:spcPct val="100000"/>
              </a:lnSpc>
              <a:buClrTx/>
              <a:buSzTx/>
              <a:buFontTx/>
              <a:buNone/>
              <a:defRPr sz="2200"/>
            </a:lvl2pPr>
            <a:lvl3pPr marL="0" indent="457200">
              <a:lnSpc>
                <a:spcPct val="100000"/>
              </a:lnSpc>
              <a:buClrTx/>
              <a:buSzTx/>
              <a:buFontTx/>
              <a:buNone/>
              <a:defRPr sz="2200"/>
            </a:lvl3pPr>
            <a:lvl4pPr marL="0" indent="685800">
              <a:lnSpc>
                <a:spcPct val="100000"/>
              </a:lnSpc>
              <a:buClrTx/>
              <a:buSzTx/>
              <a:buFontTx/>
              <a:buNone/>
              <a:defRPr sz="2200"/>
            </a:lvl4pPr>
            <a:lvl5pPr marL="0" indent="685800">
              <a:lnSpc>
                <a:spcPct val="100000"/>
              </a:lnSpc>
              <a:buClrTx/>
              <a:buSzTx/>
              <a:buFontTx/>
              <a:buNone/>
              <a:defRPr sz="2200"/>
            </a:lvl5pPr>
          </a:lstStyle>
          <a:p>
            <a:pPr/>
            <a:r>
              <a:t>Enter slide content</a:t>
            </a:r>
          </a:p>
          <a:p>
            <a:pPr lvl="1"/>
            <a:r>
              <a:t/>
            </a:r>
          </a:p>
          <a:p>
            <a:pPr lvl="2"/>
            <a:r>
              <a:t/>
            </a:r>
          </a:p>
          <a:p>
            <a:pPr lvl="3"/>
            <a:r>
              <a:t/>
            </a:r>
          </a:p>
          <a:p>
            <a:pPr lvl="4"/>
            <a:r>
              <a:t/>
            </a:r>
          </a:p>
        </p:txBody>
      </p:sp>
      <p:sp>
        <p:nvSpPr>
          <p:cNvPr id="162" name="Text Placeholder 3"/>
          <p:cNvSpPr/>
          <p:nvPr>
            <p:ph type="body" sz="quarter" idx="21" hasCustomPrompt="1"/>
          </p:nvPr>
        </p:nvSpPr>
        <p:spPr>
          <a:xfrm>
            <a:off x="432499" y="3491103"/>
            <a:ext cx="4511446" cy="338555"/>
          </a:xfrm>
          <a:prstGeom prst="rect">
            <a:avLst/>
          </a:prstGeom>
        </p:spPr>
        <p:txBody>
          <a:bodyPr>
            <a:normAutofit fontScale="100000" lnSpcReduction="0"/>
          </a:bodyPr>
          <a:lstStyle>
            <a:lvl1pPr marL="0" indent="0">
              <a:lnSpc>
                <a:spcPct val="100000"/>
              </a:lnSpc>
              <a:buClrTx/>
              <a:buSzTx/>
              <a:buFontTx/>
              <a:buNone/>
              <a:defRPr b="1" cap="all" spc="400" sz="1600">
                <a:solidFill>
                  <a:srgbClr val="8FC7FF"/>
                </a:solidFill>
                <a:latin typeface="Amazon Ember Mono"/>
                <a:ea typeface="Amazon Ember Mono"/>
                <a:cs typeface="Amazon Ember Mono"/>
                <a:sym typeface="Amazon Ember Mono"/>
              </a:defRPr>
            </a:lvl1pPr>
          </a:lstStyle>
          <a:p>
            <a:pPr/>
            <a:r>
              <a:t>Enter subtitle</a:t>
            </a: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hoto, content">
    <p:spTree>
      <p:nvGrpSpPr>
        <p:cNvPr id="1" name=""/>
        <p:cNvGrpSpPr/>
        <p:nvPr/>
      </p:nvGrpSpPr>
      <p:grpSpPr>
        <a:xfrm>
          <a:off x="0" y="0"/>
          <a:ext cx="0" cy="0"/>
          <a:chOff x="0" y="0"/>
          <a:chExt cx="0" cy="0"/>
        </a:xfrm>
      </p:grpSpPr>
      <p:sp>
        <p:nvSpPr>
          <p:cNvPr id="169" name="Slide Number"/>
          <p:cNvSpPr txBox="1"/>
          <p:nvPr>
            <p:ph type="sldNum" sz="quarter" idx="2"/>
          </p:nvPr>
        </p:nvSpPr>
        <p:spPr>
          <a:prstGeom prst="rect">
            <a:avLst/>
          </a:prstGeom>
        </p:spPr>
        <p:txBody>
          <a:bodyPr/>
          <a:lstStyle/>
          <a:p>
            <a:pPr/>
            <a:fld id="{86CB4B4D-7CA3-9044-876B-883B54F8677D}" type="slidenum"/>
          </a:p>
        </p:txBody>
      </p:sp>
      <p:sp>
        <p:nvSpPr>
          <p:cNvPr id="170" name="Picture Placeholder 6"/>
          <p:cNvSpPr/>
          <p:nvPr>
            <p:ph type="pic" sz="half" idx="21"/>
          </p:nvPr>
        </p:nvSpPr>
        <p:spPr>
          <a:xfrm>
            <a:off x="420623" y="1371600"/>
            <a:ext cx="5267954" cy="4838699"/>
          </a:xfrm>
          <a:prstGeom prst="rect">
            <a:avLst/>
          </a:prstGeom>
        </p:spPr>
        <p:txBody>
          <a:bodyPr lIns="91439" tIns="45719" rIns="91439" bIns="45719"/>
          <a:lstStyle/>
          <a:p>
            <a:pPr/>
          </a:p>
        </p:txBody>
      </p:sp>
      <p:sp>
        <p:nvSpPr>
          <p:cNvPr id="171" name="Body Level One…"/>
          <p:cNvSpPr txBox="1"/>
          <p:nvPr>
            <p:ph type="body" sz="half" idx="1" hasCustomPrompt="1"/>
          </p:nvPr>
        </p:nvSpPr>
        <p:spPr>
          <a:xfrm>
            <a:off x="6206195" y="1375464"/>
            <a:ext cx="5642905" cy="4834836"/>
          </a:xfrm>
          <a:prstGeom prst="rect">
            <a:avLst/>
          </a:prstGeom>
        </p:spPr>
        <p:txBody>
          <a:bodyPr>
            <a:normAutofit fontScale="100000" lnSpcReduction="0"/>
          </a:bodyPr>
          <a:lstStyle>
            <a:lvl1pPr marL="0" indent="0">
              <a:lnSpc>
                <a:spcPct val="100000"/>
              </a:lnSpc>
              <a:spcBef>
                <a:spcPts val="800"/>
              </a:spcBef>
              <a:buClrTx/>
              <a:buSzTx/>
              <a:buFontTx/>
              <a:buNone/>
              <a:defRPr sz="2400"/>
            </a:lvl1pPr>
            <a:lvl2pPr marL="0" indent="228600">
              <a:lnSpc>
                <a:spcPct val="100000"/>
              </a:lnSpc>
              <a:spcBef>
                <a:spcPts val="800"/>
              </a:spcBef>
              <a:buClrTx/>
              <a:buSzTx/>
              <a:buFontTx/>
              <a:buNone/>
              <a:defRPr sz="2400"/>
            </a:lvl2pPr>
            <a:lvl3pPr marL="0" indent="457200">
              <a:lnSpc>
                <a:spcPct val="100000"/>
              </a:lnSpc>
              <a:spcBef>
                <a:spcPts val="800"/>
              </a:spcBef>
              <a:buClrTx/>
              <a:buSzTx/>
              <a:buFontTx/>
              <a:buNone/>
              <a:defRPr sz="2400"/>
            </a:lvl3pPr>
            <a:lvl4pPr marL="0" indent="685800">
              <a:lnSpc>
                <a:spcPct val="100000"/>
              </a:lnSpc>
              <a:spcBef>
                <a:spcPts val="800"/>
              </a:spcBef>
              <a:buClrTx/>
              <a:buSzTx/>
              <a:buFontTx/>
              <a:buNone/>
              <a:defRPr sz="2400"/>
            </a:lvl4pPr>
            <a:lvl5pPr marL="0" indent="685800">
              <a:lnSpc>
                <a:spcPct val="100000"/>
              </a:lnSpc>
              <a:spcBef>
                <a:spcPts val="800"/>
              </a:spcBef>
              <a:buClrTx/>
              <a:buSzTx/>
              <a:buFontTx/>
              <a:buNone/>
              <a:defRPr sz="2400"/>
            </a:lvl5pPr>
          </a:lstStyle>
          <a:p>
            <a:pPr/>
            <a:r>
              <a:t>Enter slide content</a:t>
            </a:r>
          </a:p>
          <a:p>
            <a:pPr lvl="1"/>
            <a:r>
              <a:t/>
            </a:r>
          </a:p>
          <a:p>
            <a:pPr lvl="2"/>
            <a:r>
              <a:t/>
            </a:r>
          </a:p>
          <a:p>
            <a:pPr lvl="3"/>
            <a:r>
              <a:t/>
            </a:r>
          </a:p>
          <a:p>
            <a:pPr lvl="4"/>
            <a:r>
              <a:t/>
            </a:r>
          </a:p>
        </p:txBody>
      </p:sp>
      <p:sp>
        <p:nvSpPr>
          <p:cNvPr id="172" name="Image with text layout"/>
          <p:cNvSpPr txBox="1"/>
          <p:nvPr>
            <p:ph type="title" hasCustomPrompt="1"/>
          </p:nvPr>
        </p:nvSpPr>
        <p:spPr>
          <a:xfrm>
            <a:off x="425038" y="348838"/>
            <a:ext cx="11424063" cy="641762"/>
          </a:xfrm>
          <a:prstGeom prst="rect">
            <a:avLst/>
          </a:prstGeom>
        </p:spPr>
        <p:txBody>
          <a:bodyPr/>
          <a:lstStyle/>
          <a:p>
            <a:pPr/>
            <a:r>
              <a:t>Image with text layout</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image">
    <p:spTree>
      <p:nvGrpSpPr>
        <p:cNvPr id="1" name=""/>
        <p:cNvGrpSpPr/>
        <p:nvPr/>
      </p:nvGrpSpPr>
      <p:grpSpPr>
        <a:xfrm>
          <a:off x="0" y="0"/>
          <a:ext cx="0" cy="0"/>
          <a:chOff x="0" y="0"/>
          <a:chExt cx="0" cy="0"/>
        </a:xfrm>
      </p:grpSpPr>
      <p:sp>
        <p:nvSpPr>
          <p:cNvPr id="179" name="Slide Number"/>
          <p:cNvSpPr txBox="1"/>
          <p:nvPr>
            <p:ph type="sldNum" sz="quarter" idx="2"/>
          </p:nvPr>
        </p:nvSpPr>
        <p:spPr>
          <a:prstGeom prst="rect">
            <a:avLst/>
          </a:prstGeom>
        </p:spPr>
        <p:txBody>
          <a:bodyPr/>
          <a:lstStyle/>
          <a:p>
            <a:pPr/>
            <a:fld id="{86CB4B4D-7CA3-9044-876B-883B54F8677D}" type="slidenum"/>
          </a:p>
        </p:txBody>
      </p:sp>
      <p:sp>
        <p:nvSpPr>
          <p:cNvPr id="180" name="Picture Placeholder 8"/>
          <p:cNvSpPr/>
          <p:nvPr>
            <p:ph type="pic" idx="21"/>
          </p:nvPr>
        </p:nvSpPr>
        <p:spPr>
          <a:xfrm>
            <a:off x="6248400" y="0"/>
            <a:ext cx="5943600" cy="6858000"/>
          </a:xfrm>
          <a:prstGeom prst="rect">
            <a:avLst/>
          </a:prstGeom>
        </p:spPr>
        <p:txBody>
          <a:bodyPr lIns="91439" tIns="45719" rIns="91439" bIns="45719"/>
          <a:lstStyle/>
          <a:p>
            <a:pPr/>
          </a:p>
        </p:txBody>
      </p:sp>
      <p:sp>
        <p:nvSpPr>
          <p:cNvPr id="181" name="Body Level One…"/>
          <p:cNvSpPr txBox="1"/>
          <p:nvPr>
            <p:ph type="body" sz="half" idx="1" hasCustomPrompt="1"/>
          </p:nvPr>
        </p:nvSpPr>
        <p:spPr>
          <a:xfrm>
            <a:off x="419100" y="1371600"/>
            <a:ext cx="5524500" cy="4838700"/>
          </a:xfrm>
          <a:prstGeom prst="rect">
            <a:avLst/>
          </a:prstGeom>
        </p:spPr>
        <p:txBody>
          <a:bodyPr>
            <a:normAutofit fontScale="100000" lnSpcReduction="0"/>
          </a:bodyPr>
          <a:lstStyle/>
          <a:p>
            <a:pPr/>
            <a:r>
              <a:t>Enter slide content</a:t>
            </a:r>
          </a:p>
          <a:p>
            <a:pPr lvl="1"/>
            <a:r>
              <a:t/>
            </a:r>
          </a:p>
          <a:p>
            <a:pPr lvl="2"/>
            <a:r>
              <a:t/>
            </a:r>
          </a:p>
          <a:p>
            <a:pPr lvl="3"/>
            <a:r>
              <a:t/>
            </a:r>
          </a:p>
          <a:p>
            <a:pPr lvl="4"/>
            <a:r>
              <a:t/>
            </a:r>
          </a:p>
        </p:txBody>
      </p:sp>
      <p:sp>
        <p:nvSpPr>
          <p:cNvPr id="182" name="Title, content, image layout"/>
          <p:cNvSpPr txBox="1"/>
          <p:nvPr>
            <p:ph type="title" hasCustomPrompt="1"/>
          </p:nvPr>
        </p:nvSpPr>
        <p:spPr>
          <a:xfrm>
            <a:off x="426561" y="342900"/>
            <a:ext cx="11422539" cy="649160"/>
          </a:xfrm>
          <a:prstGeom prst="rect">
            <a:avLst/>
          </a:prstGeom>
        </p:spPr>
        <p:txBody>
          <a:bodyPr/>
          <a:lstStyle/>
          <a:p>
            <a:pPr/>
            <a:r>
              <a:t>Title, content, image layout</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image_2">
    <p:spTree>
      <p:nvGrpSpPr>
        <p:cNvPr id="1" name=""/>
        <p:cNvGrpSpPr/>
        <p:nvPr/>
      </p:nvGrpSpPr>
      <p:grpSpPr>
        <a:xfrm>
          <a:off x="0" y="0"/>
          <a:ext cx="0" cy="0"/>
          <a:chOff x="0" y="0"/>
          <a:chExt cx="0" cy="0"/>
        </a:xfrm>
      </p:grpSpPr>
      <p:sp>
        <p:nvSpPr>
          <p:cNvPr id="189" name="Slide Number"/>
          <p:cNvSpPr txBox="1"/>
          <p:nvPr>
            <p:ph type="sldNum" sz="quarter" idx="2"/>
          </p:nvPr>
        </p:nvSpPr>
        <p:spPr>
          <a:prstGeom prst="rect">
            <a:avLst/>
          </a:prstGeom>
        </p:spPr>
        <p:txBody>
          <a:bodyPr/>
          <a:lstStyle/>
          <a:p>
            <a:pPr/>
            <a:fld id="{86CB4B4D-7CA3-9044-876B-883B54F8677D}" type="slidenum"/>
          </a:p>
        </p:txBody>
      </p:sp>
      <p:sp>
        <p:nvSpPr>
          <p:cNvPr id="190" name="Body Level One…"/>
          <p:cNvSpPr txBox="1"/>
          <p:nvPr>
            <p:ph type="body" sz="half" idx="1" hasCustomPrompt="1"/>
          </p:nvPr>
        </p:nvSpPr>
        <p:spPr>
          <a:xfrm>
            <a:off x="425038" y="1615083"/>
            <a:ext cx="5791199" cy="4528543"/>
          </a:xfrm>
          <a:prstGeom prst="rect">
            <a:avLst/>
          </a:prstGeom>
        </p:spPr>
        <p:txBody>
          <a:bodyPr>
            <a:normAutofit fontScale="100000" lnSpcReduction="0"/>
          </a:bodyPr>
          <a:lstStyle>
            <a:lvl1pPr marL="0" indent="0">
              <a:buClrTx/>
              <a:buSzTx/>
              <a:buFontTx/>
              <a:buNone/>
            </a:lvl1pPr>
            <a:lvl2pPr marL="0" indent="228600">
              <a:buClrTx/>
              <a:buSzTx/>
              <a:buFontTx/>
              <a:buNone/>
            </a:lvl2pPr>
            <a:lvl3pPr marL="0" indent="457200">
              <a:buClrTx/>
              <a:buSzTx/>
              <a:buFontTx/>
              <a:buNone/>
            </a:lvl3pPr>
            <a:lvl4pPr marL="0" indent="685800">
              <a:buClrTx/>
              <a:buSzTx/>
              <a:buFontTx/>
              <a:buNone/>
            </a:lvl4pPr>
            <a:lvl5pPr marL="0" indent="685800">
              <a:buClrTx/>
              <a:buSzTx/>
              <a:buFontTx/>
              <a:buNone/>
            </a:lvl5pPr>
          </a:lstStyle>
          <a:p>
            <a:pPr/>
            <a:r>
              <a:t>Enter slide content</a:t>
            </a:r>
          </a:p>
          <a:p>
            <a:pPr lvl="1"/>
            <a:r>
              <a:t/>
            </a:r>
          </a:p>
          <a:p>
            <a:pPr lvl="2"/>
            <a:r>
              <a:t/>
            </a:r>
          </a:p>
          <a:p>
            <a:pPr lvl="3"/>
            <a:r>
              <a:t/>
            </a:r>
          </a:p>
          <a:p>
            <a:pPr lvl="4"/>
            <a:r>
              <a:t/>
            </a:r>
          </a:p>
        </p:txBody>
      </p:sp>
      <p:sp>
        <p:nvSpPr>
          <p:cNvPr id="191" name="Title, subtitle, content, image layout"/>
          <p:cNvSpPr txBox="1"/>
          <p:nvPr>
            <p:ph type="title" hasCustomPrompt="1"/>
          </p:nvPr>
        </p:nvSpPr>
        <p:spPr>
          <a:xfrm>
            <a:off x="426561" y="342900"/>
            <a:ext cx="11422539" cy="649160"/>
          </a:xfrm>
          <a:prstGeom prst="rect">
            <a:avLst/>
          </a:prstGeom>
        </p:spPr>
        <p:txBody>
          <a:bodyPr/>
          <a:lstStyle/>
          <a:p>
            <a:pPr/>
            <a:r>
              <a:t>Title, subtitle, content, image layout</a:t>
            </a:r>
          </a:p>
        </p:txBody>
      </p:sp>
      <p:sp>
        <p:nvSpPr>
          <p:cNvPr id="192" name="Text Placeholder 3"/>
          <p:cNvSpPr/>
          <p:nvPr>
            <p:ph type="body" sz="quarter" idx="21" hasCustomPrompt="1"/>
          </p:nvPr>
        </p:nvSpPr>
        <p:spPr>
          <a:xfrm>
            <a:off x="425037" y="1051130"/>
            <a:ext cx="11424064" cy="338555"/>
          </a:xfrm>
          <a:prstGeom prst="rect">
            <a:avLst/>
          </a:prstGeom>
        </p:spPr>
        <p:txBody>
          <a:bodyPr>
            <a:normAutofit fontScale="100000" lnSpcReduction="0"/>
          </a:bodyPr>
          <a:lstStyle>
            <a:lvl1pPr marL="0" indent="0">
              <a:lnSpc>
                <a:spcPct val="100000"/>
              </a:lnSpc>
              <a:buClrTx/>
              <a:buSzTx/>
              <a:buFontTx/>
              <a:buNone/>
              <a:defRPr b="1" cap="all" spc="400" sz="1600">
                <a:solidFill>
                  <a:srgbClr val="8FC7FF"/>
                </a:solidFill>
                <a:latin typeface="Amazon Ember Mono"/>
                <a:ea typeface="Amazon Ember Mono"/>
                <a:cs typeface="Amazon Ember Mono"/>
                <a:sym typeface="Amazon Ember Mono"/>
              </a:defRPr>
            </a:lvl1pPr>
          </a:lstStyle>
          <a:p>
            <a:pPr/>
            <a:r>
              <a:t>Enter subtitle</a:t>
            </a:r>
          </a:p>
        </p:txBody>
      </p:sp>
      <p:sp>
        <p:nvSpPr>
          <p:cNvPr id="193" name="Picture Placeholder 6"/>
          <p:cNvSpPr/>
          <p:nvPr>
            <p:ph type="pic" sz="half" idx="22"/>
          </p:nvPr>
        </p:nvSpPr>
        <p:spPr>
          <a:xfrm>
            <a:off x="6686566" y="342900"/>
            <a:ext cx="5162535" cy="5867400"/>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ubtitle, photo">
    <p:spTree>
      <p:nvGrpSpPr>
        <p:cNvPr id="1" name=""/>
        <p:cNvGrpSpPr/>
        <p:nvPr/>
      </p:nvGrpSpPr>
      <p:grpSpPr>
        <a:xfrm>
          <a:off x="0" y="0"/>
          <a:ext cx="0" cy="0"/>
          <a:chOff x="0" y="0"/>
          <a:chExt cx="0" cy="0"/>
        </a:xfrm>
      </p:grpSpPr>
      <p:sp>
        <p:nvSpPr>
          <p:cNvPr id="200" name="Slide Number"/>
          <p:cNvSpPr txBox="1"/>
          <p:nvPr>
            <p:ph type="sldNum" sz="quarter" idx="2"/>
          </p:nvPr>
        </p:nvSpPr>
        <p:spPr>
          <a:prstGeom prst="rect">
            <a:avLst/>
          </a:prstGeom>
        </p:spPr>
        <p:txBody>
          <a:bodyPr/>
          <a:lstStyle/>
          <a:p>
            <a:pPr/>
            <a:fld id="{86CB4B4D-7CA3-9044-876B-883B54F8677D}" type="slidenum"/>
          </a:p>
        </p:txBody>
      </p:sp>
      <p:sp>
        <p:nvSpPr>
          <p:cNvPr id="201" name="Picture Placeholder 6"/>
          <p:cNvSpPr/>
          <p:nvPr>
            <p:ph type="pic" idx="21"/>
          </p:nvPr>
        </p:nvSpPr>
        <p:spPr>
          <a:xfrm>
            <a:off x="1893477" y="1485897"/>
            <a:ext cx="8405047" cy="4724403"/>
          </a:xfrm>
          <a:prstGeom prst="rect">
            <a:avLst/>
          </a:prstGeom>
        </p:spPr>
        <p:txBody>
          <a:bodyPr lIns="91439" tIns="45719" rIns="91439" bIns="45719"/>
          <a:lstStyle/>
          <a:p>
            <a:pPr/>
          </a:p>
        </p:txBody>
      </p:sp>
      <p:sp>
        <p:nvSpPr>
          <p:cNvPr id="202" name="Body Level One…"/>
          <p:cNvSpPr txBox="1"/>
          <p:nvPr>
            <p:ph type="body" sz="quarter" idx="1" hasCustomPrompt="1"/>
          </p:nvPr>
        </p:nvSpPr>
        <p:spPr>
          <a:xfrm>
            <a:off x="425038" y="1051130"/>
            <a:ext cx="11424061" cy="338555"/>
          </a:xfrm>
          <a:prstGeom prst="rect">
            <a:avLst/>
          </a:prstGeom>
        </p:spPr>
        <p:txBody>
          <a:bodyPr>
            <a:normAutofit fontScale="100000" lnSpcReduction="0"/>
          </a:bodyPr>
          <a:lstStyle>
            <a:lvl1pPr marL="0" indent="0">
              <a:lnSpc>
                <a:spcPct val="100000"/>
              </a:lnSpc>
              <a:buClrTx/>
              <a:buSzTx/>
              <a:buFontTx/>
              <a:buNone/>
              <a:defRPr b="1" cap="all" spc="400" sz="1600">
                <a:solidFill>
                  <a:srgbClr val="8FC7FF"/>
                </a:solidFill>
                <a:latin typeface="Amazon Ember Mono"/>
                <a:ea typeface="Amazon Ember Mono"/>
                <a:cs typeface="Amazon Ember Mono"/>
                <a:sym typeface="Amazon Ember Mono"/>
              </a:defRPr>
            </a:lvl1pPr>
            <a:lvl2pPr marL="458258" indent="-229658">
              <a:lnSpc>
                <a:spcPct val="100000"/>
              </a:lnSpc>
              <a:buClrTx/>
              <a:buFontTx/>
              <a:defRPr b="1" cap="all" spc="400" sz="1600">
                <a:solidFill>
                  <a:srgbClr val="8FC7FF"/>
                </a:solidFill>
                <a:latin typeface="Amazon Ember Mono"/>
                <a:ea typeface="Amazon Ember Mono"/>
                <a:cs typeface="Amazon Ember Mono"/>
                <a:sym typeface="Amazon Ember Mono"/>
              </a:defRPr>
            </a:lvl2pPr>
            <a:lvl3pPr marL="559434" indent="-327659">
              <a:lnSpc>
                <a:spcPct val="100000"/>
              </a:lnSpc>
              <a:buClrTx/>
              <a:buFontTx/>
              <a:defRPr b="1" cap="all" spc="400" sz="1600">
                <a:solidFill>
                  <a:srgbClr val="8FC7FF"/>
                </a:solidFill>
                <a:latin typeface="Amazon Ember Mono"/>
                <a:ea typeface="Amazon Ember Mono"/>
                <a:cs typeface="Amazon Ember Mono"/>
                <a:sym typeface="Amazon Ember Mono"/>
              </a:defRPr>
            </a:lvl3pPr>
            <a:lvl4pPr marL="889000" indent="-203200">
              <a:lnSpc>
                <a:spcPct val="100000"/>
              </a:lnSpc>
              <a:buClrTx/>
              <a:buFontTx/>
              <a:defRPr b="1" cap="all" spc="400" sz="1600">
                <a:solidFill>
                  <a:srgbClr val="8FC7FF"/>
                </a:solidFill>
                <a:latin typeface="Amazon Ember Mono"/>
                <a:ea typeface="Amazon Ember Mono"/>
                <a:cs typeface="Amazon Ember Mono"/>
                <a:sym typeface="Amazon Ember Mono"/>
              </a:defRPr>
            </a:lvl4pPr>
            <a:lvl5pPr marL="889000" indent="-203200">
              <a:lnSpc>
                <a:spcPct val="100000"/>
              </a:lnSpc>
              <a:buClrTx/>
              <a:buFontTx/>
              <a:defRPr b="1" cap="all" spc="400" sz="1600">
                <a:solidFill>
                  <a:srgbClr val="8FC7FF"/>
                </a:solidFill>
                <a:latin typeface="Amazon Ember Mono"/>
                <a:ea typeface="Amazon Ember Mono"/>
                <a:cs typeface="Amazon Ember Mono"/>
                <a:sym typeface="Amazon Ember Mono"/>
              </a:defRPr>
            </a:lvl5pPr>
          </a:lstStyle>
          <a:p>
            <a:pPr/>
            <a:r>
              <a:t>Enter subtitle</a:t>
            </a:r>
          </a:p>
          <a:p>
            <a:pPr lvl="1"/>
            <a:r>
              <a:t/>
            </a:r>
          </a:p>
          <a:p>
            <a:pPr lvl="2"/>
            <a:r>
              <a:t/>
            </a:r>
          </a:p>
          <a:p>
            <a:pPr lvl="3"/>
            <a:r>
              <a:t/>
            </a:r>
          </a:p>
          <a:p>
            <a:pPr lvl="4"/>
            <a:r>
              <a:t/>
            </a:r>
          </a:p>
        </p:txBody>
      </p:sp>
      <p:sp>
        <p:nvSpPr>
          <p:cNvPr id="203" name="Image with title and subtitle layout"/>
          <p:cNvSpPr txBox="1"/>
          <p:nvPr>
            <p:ph type="title" hasCustomPrompt="1"/>
          </p:nvPr>
        </p:nvSpPr>
        <p:spPr>
          <a:xfrm>
            <a:off x="425038" y="355015"/>
            <a:ext cx="11424061" cy="638176"/>
          </a:xfrm>
          <a:prstGeom prst="rect">
            <a:avLst/>
          </a:prstGeom>
        </p:spPr>
        <p:txBody>
          <a:bodyPr/>
          <a:lstStyle/>
          <a:p>
            <a:pPr/>
            <a:r>
              <a:t>Image with title and subtitle layout</a:t>
            </a:r>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Full bleed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0" name="Picture Placeholder 6"/>
          <p:cNvSpPr/>
          <p:nvPr>
            <p:ph type="pic" idx="21"/>
          </p:nvPr>
        </p:nvSpPr>
        <p:spPr>
          <a:xfrm>
            <a:off x="0" y="0"/>
            <a:ext cx="12192000" cy="6858000"/>
          </a:xfrm>
          <a:prstGeom prst="rect">
            <a:avLst/>
          </a:prstGeom>
        </p:spPr>
        <p:txBody>
          <a:bodyPr lIns="91439" tIns="45719" rIns="91439" bIns="45719"/>
          <a:lstStyle/>
          <a:p>
            <a:pPr/>
          </a:p>
        </p:txBody>
      </p:sp>
      <p:sp>
        <p:nvSpPr>
          <p:cNvPr id="211" name="Full-screen image layout (enter descriptive title here for accessibility)"/>
          <p:cNvSpPr txBox="1"/>
          <p:nvPr>
            <p:ph type="title" hasCustomPrompt="1"/>
          </p:nvPr>
        </p:nvSpPr>
        <p:spPr>
          <a:xfrm>
            <a:off x="0" y="-796414"/>
            <a:ext cx="12192000" cy="786889"/>
          </a:xfrm>
          <a:prstGeom prst="rect">
            <a:avLst/>
          </a:prstGeom>
        </p:spPr>
        <p:txBody>
          <a:bodyPr/>
          <a:lstStyle>
            <a:lvl1pPr>
              <a:defRPr sz="2400">
                <a:solidFill>
                  <a:srgbClr val="496395"/>
                </a:solidFill>
              </a:defRPr>
            </a:lvl1pPr>
          </a:lstStyle>
          <a:p>
            <a:pPr/>
            <a:r>
              <a:t>Full-screen image layout (enter descriptive title here for accessibility)</a:t>
            </a:r>
          </a:p>
        </p:txBody>
      </p:sp>
      <p:sp>
        <p:nvSpPr>
          <p:cNvPr id="212" name="TextBox 3"/>
          <p:cNvSpPr txBox="1"/>
          <p:nvPr/>
        </p:nvSpPr>
        <p:spPr>
          <a:xfrm>
            <a:off x="1186803" y="6389813"/>
            <a:ext cx="2457375"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solidFill>
                  <a:srgbClr val="FFFFFF"/>
                </a:solidFill>
              </a:defRPr>
            </a:lvl1pPr>
          </a:lstStyle>
          <a:p>
            <a:pPr/>
            <a:r>
              <a:t>© 2024, Amazon Web Services, Inc. or its affiliates. All rights reserved</a:t>
            </a:r>
          </a:p>
        </p:txBody>
      </p:sp>
      <p:pic>
        <p:nvPicPr>
          <p:cNvPr id="213" name="Graphic 4" descr="Graphic 4"/>
          <p:cNvPicPr>
            <a:picLocks noChangeAspect="1"/>
          </p:cNvPicPr>
          <p:nvPr/>
        </p:nvPicPr>
        <p:blipFill>
          <a:blip r:embed="rId3">
            <a:extLst/>
          </a:blip>
          <a:stretch>
            <a:fillRect/>
          </a:stretch>
        </p:blipFill>
        <p:spPr>
          <a:xfrm>
            <a:off x="419100" y="6338001"/>
            <a:ext cx="388819" cy="232517"/>
          </a:xfrm>
          <a:prstGeom prst="rect">
            <a:avLst/>
          </a:prstGeom>
          <a:ln w="12700">
            <a:miter lim="400000"/>
          </a:ln>
        </p:spPr>
      </p:pic>
      <p:sp>
        <p:nvSpPr>
          <p:cNvPr id="214" name="Slide Number"/>
          <p:cNvSpPr txBox="1"/>
          <p:nvPr>
            <p:ph type="sldNum" sz="quarter" idx="2"/>
          </p:nvPr>
        </p:nvSpPr>
        <p:spPr>
          <a:xfrm>
            <a:off x="5892800" y="6172200"/>
            <a:ext cx="2844800" cy="368301"/>
          </a:xfrm>
          <a:prstGeom prst="rect">
            <a:avLst/>
          </a:prstGeom>
        </p:spPr>
        <p:txBody>
          <a:bodyPr lIns="45719" tIns="45719" rIns="45719" bIns="45719"/>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slide gradient 2">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6" name="Picture 2" descr="Picture 2"/>
          <p:cNvPicPr>
            <a:picLocks noChangeAspect="1"/>
          </p:cNvPicPr>
          <p:nvPr/>
        </p:nvPicPr>
        <p:blipFill>
          <a:blip r:embed="rId2">
            <a:extLst/>
          </a:blip>
          <a:srcRect l="0" t="0" r="1562" b="1562"/>
          <a:stretch>
            <a:fillRect/>
          </a:stretch>
        </p:blipFill>
        <p:spPr>
          <a:xfrm>
            <a:off x="1" y="68"/>
            <a:ext cx="12192000" cy="6857932"/>
          </a:xfrm>
          <a:prstGeom prst="rect">
            <a:avLst/>
          </a:prstGeom>
          <a:ln w="12700">
            <a:miter lim="400000"/>
          </a:ln>
        </p:spPr>
      </p:pic>
      <p:pic>
        <p:nvPicPr>
          <p:cNvPr id="27" name="Graphic 23" descr="Graphic 23"/>
          <p:cNvPicPr>
            <a:picLocks noChangeAspect="1"/>
          </p:cNvPicPr>
          <p:nvPr/>
        </p:nvPicPr>
        <p:blipFill>
          <a:blip r:embed="rId3">
            <a:extLst/>
          </a:blip>
          <a:stretch>
            <a:fillRect/>
          </a:stretch>
        </p:blipFill>
        <p:spPr>
          <a:xfrm>
            <a:off x="419101" y="551422"/>
            <a:ext cx="1010271" cy="604150"/>
          </a:xfrm>
          <a:prstGeom prst="rect">
            <a:avLst/>
          </a:prstGeom>
          <a:ln w="12700">
            <a:miter lim="400000"/>
          </a:ln>
        </p:spPr>
      </p:pic>
      <p:sp>
        <p:nvSpPr>
          <p:cNvPr id="28" name="TextBox 1"/>
          <p:cNvSpPr txBox="1"/>
          <p:nvPr/>
        </p:nvSpPr>
        <p:spPr>
          <a:xfrm>
            <a:off x="376336" y="6392988"/>
            <a:ext cx="2457375"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solidFill>
                  <a:srgbClr val="FFFFFF"/>
                </a:solidFill>
              </a:defRPr>
            </a:lvl1pPr>
          </a:lstStyle>
          <a:p>
            <a:pPr/>
            <a:r>
              <a:t>© 2024, Amazon Web Services, Inc. or its affiliates. All rights reserved</a:t>
            </a:r>
          </a:p>
        </p:txBody>
      </p:sp>
      <p:sp>
        <p:nvSpPr>
          <p:cNvPr id="29" name="Body Level One…"/>
          <p:cNvSpPr txBox="1"/>
          <p:nvPr>
            <p:ph type="body" sz="quarter" idx="1" hasCustomPrompt="1"/>
          </p:nvPr>
        </p:nvSpPr>
        <p:spPr>
          <a:xfrm>
            <a:off x="426594" y="4572925"/>
            <a:ext cx="3702331" cy="369333"/>
          </a:xfrm>
          <a:prstGeom prst="rect">
            <a:avLst/>
          </a:prstGeom>
        </p:spPr>
        <p:txBody>
          <a:bodyPr>
            <a:normAutofit fontScale="100000" lnSpcReduction="0"/>
          </a:bodyPr>
          <a:lstStyle>
            <a:lvl1pPr marL="0" indent="0">
              <a:buClrTx/>
              <a:buSzTx/>
              <a:buFontTx/>
              <a:buNone/>
              <a:defRPr b="1" sz="2000"/>
            </a:lvl1pPr>
            <a:lvl2pPr marL="515673" indent="-287073">
              <a:buClrTx/>
              <a:buFontTx/>
              <a:defRPr b="1" sz="2000"/>
            </a:lvl2pPr>
            <a:lvl3pPr marL="641350" indent="-409575">
              <a:buClrTx/>
              <a:buFontTx/>
              <a:defRPr b="1" sz="2000"/>
            </a:lvl3pPr>
            <a:lvl4pPr marL="939800" indent="-254000">
              <a:buClrTx/>
              <a:buFontTx/>
              <a:defRPr b="1" sz="2000"/>
            </a:lvl4pPr>
            <a:lvl5pPr marL="939800" indent="-254000">
              <a:buClrTx/>
              <a:buFontTx/>
              <a:defRPr b="1" sz="2000"/>
            </a:lvl5pPr>
          </a:lstStyle>
          <a:p>
            <a:pPr/>
            <a:r>
              <a:t>Speaker name (pronouns)</a:t>
            </a:r>
          </a:p>
          <a:p>
            <a:pPr lvl="1"/>
            <a:r>
              <a:t/>
            </a:r>
          </a:p>
          <a:p>
            <a:pPr lvl="2"/>
            <a:r>
              <a:t/>
            </a:r>
          </a:p>
          <a:p>
            <a:pPr lvl="3"/>
            <a:r>
              <a:t/>
            </a:r>
          </a:p>
          <a:p>
            <a:pPr lvl="4"/>
            <a:r>
              <a:t/>
            </a:r>
          </a:p>
        </p:txBody>
      </p:sp>
      <p:sp>
        <p:nvSpPr>
          <p:cNvPr id="30" name="Text Placeholder 15"/>
          <p:cNvSpPr/>
          <p:nvPr>
            <p:ph type="body" sz="quarter" idx="21" hasCustomPrompt="1"/>
          </p:nvPr>
        </p:nvSpPr>
        <p:spPr>
          <a:xfrm>
            <a:off x="426594" y="4946987"/>
            <a:ext cx="3702331" cy="535532"/>
          </a:xfrm>
          <a:prstGeom prst="rect">
            <a:avLst/>
          </a:prstGeom>
        </p:spPr>
        <p:txBody>
          <a:bodyPr>
            <a:normAutofit fontScale="100000" lnSpcReduction="0"/>
          </a:bodyPr>
          <a:lstStyle>
            <a:lvl1pPr marL="0" indent="0">
              <a:spcBef>
                <a:spcPts val="300"/>
              </a:spcBef>
              <a:buClrTx/>
              <a:buSzTx/>
              <a:buFontTx/>
              <a:buNone/>
              <a:defRPr sz="1600"/>
            </a:lvl1pPr>
          </a:lstStyle>
          <a:p>
            <a:pPr/>
            <a:r>
              <a:t>Speaker job title Speaker company</a:t>
            </a:r>
          </a:p>
        </p:txBody>
      </p:sp>
      <p:sp>
        <p:nvSpPr>
          <p:cNvPr id="31" name="First-use service name"/>
          <p:cNvSpPr txBox="1"/>
          <p:nvPr>
            <p:ph type="title" hasCustomPrompt="1"/>
          </p:nvPr>
        </p:nvSpPr>
        <p:spPr>
          <a:xfrm>
            <a:off x="426596" y="2746987"/>
            <a:ext cx="6660005" cy="757131"/>
          </a:xfrm>
          <a:prstGeom prst="rect">
            <a:avLst/>
          </a:prstGeom>
        </p:spPr>
        <p:txBody>
          <a:bodyPr/>
          <a:lstStyle>
            <a:lvl1pPr>
              <a:defRPr sz="4800"/>
            </a:lvl1pPr>
          </a:lstStyle>
          <a:p>
            <a:pPr/>
            <a:r>
              <a:t>First-use service name</a:t>
            </a:r>
          </a:p>
        </p:txBody>
      </p:sp>
      <p:sp>
        <p:nvSpPr>
          <p:cNvPr id="32" name="Slide Number"/>
          <p:cNvSpPr txBox="1"/>
          <p:nvPr>
            <p:ph type="sldNum" sz="quarter" idx="2"/>
          </p:nvPr>
        </p:nvSpPr>
        <p:spPr>
          <a:xfrm>
            <a:off x="5892800" y="6172200"/>
            <a:ext cx="2844800" cy="368301"/>
          </a:xfrm>
          <a:prstGeom prst="rect">
            <a:avLst/>
          </a:prstGeom>
        </p:spPr>
        <p:txBody>
          <a:bodyPr lIns="45719" tIns="45719" rIns="45719" bIns="45719"/>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with Bullets">
    <p:spTree>
      <p:nvGrpSpPr>
        <p:cNvPr id="1" name=""/>
        <p:cNvGrpSpPr/>
        <p:nvPr/>
      </p:nvGrpSpPr>
      <p:grpSpPr>
        <a:xfrm>
          <a:off x="0" y="0"/>
          <a:ext cx="0" cy="0"/>
          <a:chOff x="0" y="0"/>
          <a:chExt cx="0" cy="0"/>
        </a:xfrm>
      </p:grpSpPr>
      <p:sp>
        <p:nvSpPr>
          <p:cNvPr id="221" name="Slide Number"/>
          <p:cNvSpPr txBox="1"/>
          <p:nvPr>
            <p:ph type="sldNum" sz="quarter" idx="2"/>
          </p:nvPr>
        </p:nvSpPr>
        <p:spPr>
          <a:prstGeom prst="rect">
            <a:avLst/>
          </a:prstGeom>
        </p:spPr>
        <p:txBody>
          <a:bodyPr/>
          <a:lstStyle/>
          <a:p>
            <a:pPr/>
            <a:fld id="{86CB4B4D-7CA3-9044-876B-883B54F8677D}" type="slidenum"/>
          </a:p>
        </p:txBody>
      </p:sp>
      <p:sp>
        <p:nvSpPr>
          <p:cNvPr id="222" name="Two-column with bullets layout"/>
          <p:cNvSpPr txBox="1"/>
          <p:nvPr>
            <p:ph type="title" hasCustomPrompt="1"/>
          </p:nvPr>
        </p:nvSpPr>
        <p:spPr>
          <a:prstGeom prst="rect">
            <a:avLst/>
          </a:prstGeom>
        </p:spPr>
        <p:txBody>
          <a:bodyPr/>
          <a:lstStyle/>
          <a:p>
            <a:pPr/>
            <a:r>
              <a:t>Two-column with bullets layout</a:t>
            </a:r>
          </a:p>
        </p:txBody>
      </p:sp>
      <p:sp>
        <p:nvSpPr>
          <p:cNvPr id="223" name="Body Level One…"/>
          <p:cNvSpPr txBox="1"/>
          <p:nvPr>
            <p:ph type="body" sz="quarter" idx="1" hasCustomPrompt="1"/>
          </p:nvPr>
        </p:nvSpPr>
        <p:spPr>
          <a:xfrm>
            <a:off x="425038" y="1390203"/>
            <a:ext cx="5562601" cy="2154436"/>
          </a:xfrm>
          <a:prstGeom prst="rect">
            <a:avLst/>
          </a:prstGeom>
        </p:spPr>
        <p:txBody>
          <a:bodyPr>
            <a:normAutofit fontScale="100000" lnSpcReduction="0"/>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pPr/>
            <a:r>
              <a:t>Enter slide content</a:t>
            </a:r>
          </a:p>
          <a:p>
            <a:pPr lvl="1"/>
            <a:r>
              <a:t/>
            </a:r>
          </a:p>
          <a:p>
            <a:pPr lvl="2"/>
            <a:r>
              <a:t/>
            </a:r>
          </a:p>
          <a:p>
            <a:pPr lvl="3"/>
            <a:r>
              <a:t/>
            </a:r>
          </a:p>
          <a:p>
            <a:pPr lvl="4"/>
            <a:r>
              <a:t/>
            </a: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30" name="Slide Number"/>
          <p:cNvSpPr txBox="1"/>
          <p:nvPr>
            <p:ph type="sldNum" sz="quarter" idx="2"/>
          </p:nvPr>
        </p:nvSpPr>
        <p:spPr>
          <a:prstGeom prst="rect">
            <a:avLst/>
          </a:prstGeom>
        </p:spPr>
        <p:txBody>
          <a:bodyPr/>
          <a:lstStyle/>
          <a:p>
            <a:pPr/>
            <a:fld id="{86CB4B4D-7CA3-9044-876B-883B54F8677D}" type="slidenum"/>
          </a:p>
        </p:txBody>
      </p:sp>
      <p:sp>
        <p:nvSpPr>
          <p:cNvPr id="231" name="Body Level One…"/>
          <p:cNvSpPr txBox="1"/>
          <p:nvPr>
            <p:ph type="body" sz="quarter" idx="1" hasCustomPrompt="1"/>
          </p:nvPr>
        </p:nvSpPr>
        <p:spPr>
          <a:xfrm>
            <a:off x="419100" y="1371600"/>
            <a:ext cx="5562597" cy="480132"/>
          </a:xfrm>
          <a:prstGeom prst="rect">
            <a:avLst/>
          </a:prstGeom>
        </p:spPr>
        <p:txBody>
          <a:bodyPr anchor="b">
            <a:normAutofit fontScale="100000" lnSpcReduction="0"/>
          </a:bodyPr>
          <a:lstStyle>
            <a:lvl1pPr marL="0" indent="0">
              <a:buClrTx/>
              <a:buSzTx/>
              <a:buFontTx/>
              <a:buNone/>
              <a:defRPr b="1"/>
            </a:lvl1pPr>
            <a:lvl2pPr marL="0" indent="457200">
              <a:buClrTx/>
              <a:buSzTx/>
              <a:buFontTx/>
              <a:buNone/>
              <a:defRPr b="1"/>
            </a:lvl2pPr>
            <a:lvl3pPr marL="0" indent="914400">
              <a:buClrTx/>
              <a:buSzTx/>
              <a:buFontTx/>
              <a:buNone/>
              <a:defRPr b="1"/>
            </a:lvl3pPr>
            <a:lvl4pPr marL="0" indent="1371600">
              <a:buClrTx/>
              <a:buSzTx/>
              <a:buFontTx/>
              <a:buNone/>
              <a:defRPr b="1"/>
            </a:lvl4pPr>
            <a:lvl5pPr marL="0" indent="1828800">
              <a:buClrTx/>
              <a:buSzTx/>
              <a:buFontTx/>
              <a:buNone/>
              <a:defRPr b="1"/>
            </a:lvl5pPr>
          </a:lstStyle>
          <a:p>
            <a:pPr/>
            <a:r>
              <a:t>Enter heading</a:t>
            </a:r>
          </a:p>
          <a:p>
            <a:pPr lvl="1"/>
            <a:r>
              <a:t/>
            </a:r>
          </a:p>
          <a:p>
            <a:pPr lvl="2"/>
            <a:r>
              <a:t/>
            </a:r>
          </a:p>
          <a:p>
            <a:pPr lvl="3"/>
            <a:r>
              <a:t/>
            </a:r>
          </a:p>
          <a:p>
            <a:pPr lvl="4"/>
            <a:r>
              <a:t/>
            </a:r>
          </a:p>
        </p:txBody>
      </p:sp>
      <p:sp>
        <p:nvSpPr>
          <p:cNvPr id="232" name="Text Placeholder 4"/>
          <p:cNvSpPr/>
          <p:nvPr>
            <p:ph type="body" sz="quarter" idx="21" hasCustomPrompt="1"/>
          </p:nvPr>
        </p:nvSpPr>
        <p:spPr>
          <a:xfrm>
            <a:off x="6210303" y="1371599"/>
            <a:ext cx="5638799" cy="480133"/>
          </a:xfrm>
          <a:prstGeom prst="rect">
            <a:avLst/>
          </a:prstGeom>
        </p:spPr>
        <p:txBody>
          <a:bodyPr anchor="b">
            <a:normAutofit fontScale="100000" lnSpcReduction="0"/>
          </a:bodyPr>
          <a:lstStyle>
            <a:lvl1pPr marL="0" indent="0">
              <a:buClrTx/>
              <a:buSzTx/>
              <a:buFontTx/>
              <a:buNone/>
              <a:defRPr b="1"/>
            </a:lvl1pPr>
          </a:lstStyle>
          <a:p>
            <a:pPr/>
            <a:r>
              <a:t>Enter heading</a:t>
            </a:r>
          </a:p>
        </p:txBody>
      </p:sp>
      <p:sp>
        <p:nvSpPr>
          <p:cNvPr id="233" name="Comparison layout"/>
          <p:cNvSpPr txBox="1"/>
          <p:nvPr>
            <p:ph type="title" hasCustomPrompt="1"/>
          </p:nvPr>
        </p:nvSpPr>
        <p:spPr>
          <a:prstGeom prst="rect">
            <a:avLst/>
          </a:prstGeom>
        </p:spPr>
        <p:txBody>
          <a:bodyPr/>
          <a:lstStyle/>
          <a:p>
            <a:pPr/>
            <a:r>
              <a:t>Comparison layout</a:t>
            </a: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plit content with header">
    <p:spTree>
      <p:nvGrpSpPr>
        <p:cNvPr id="1" name=""/>
        <p:cNvGrpSpPr/>
        <p:nvPr/>
      </p:nvGrpSpPr>
      <p:grpSpPr>
        <a:xfrm>
          <a:off x="0" y="0"/>
          <a:ext cx="0" cy="0"/>
          <a:chOff x="0" y="0"/>
          <a:chExt cx="0" cy="0"/>
        </a:xfrm>
      </p:grpSpPr>
      <p:sp>
        <p:nvSpPr>
          <p:cNvPr id="240" name="Slide Number"/>
          <p:cNvSpPr txBox="1"/>
          <p:nvPr>
            <p:ph type="sldNum" sz="quarter" idx="2"/>
          </p:nvPr>
        </p:nvSpPr>
        <p:spPr>
          <a:prstGeom prst="rect">
            <a:avLst/>
          </a:prstGeom>
        </p:spPr>
        <p:txBody>
          <a:bodyPr/>
          <a:lstStyle/>
          <a:p>
            <a:pPr/>
            <a:fld id="{86CB4B4D-7CA3-9044-876B-883B54F8677D}" type="slidenum"/>
          </a:p>
        </p:txBody>
      </p:sp>
      <p:sp>
        <p:nvSpPr>
          <p:cNvPr id="241" name="Body Level One…"/>
          <p:cNvSpPr txBox="1"/>
          <p:nvPr>
            <p:ph type="body" sz="quarter" idx="1" hasCustomPrompt="1"/>
          </p:nvPr>
        </p:nvSpPr>
        <p:spPr>
          <a:xfrm>
            <a:off x="425038" y="1379022"/>
            <a:ext cx="11430001" cy="1231106"/>
          </a:xfrm>
          <a:prstGeom prst="rect">
            <a:avLst/>
          </a:prstGeom>
        </p:spPr>
        <p:txBody>
          <a:bodyPr>
            <a:normAutofit fontScale="100000" lnSpcReduction="0"/>
          </a:bodyPr>
          <a:lstStyle>
            <a:lvl1pPr marL="0" indent="0">
              <a:lnSpc>
                <a:spcPct val="100000"/>
              </a:lnSpc>
              <a:buClrTx/>
              <a:buSzTx/>
              <a:buFontTx/>
              <a:buNone/>
              <a:defRPr sz="2000"/>
            </a:lvl1pPr>
            <a:lvl2pPr marL="0" indent="228600">
              <a:lnSpc>
                <a:spcPct val="100000"/>
              </a:lnSpc>
              <a:buClrTx/>
              <a:buSzTx/>
              <a:buFontTx/>
              <a:buNone/>
              <a:defRPr sz="2000"/>
            </a:lvl2pPr>
            <a:lvl3pPr marL="0" indent="457200">
              <a:lnSpc>
                <a:spcPct val="100000"/>
              </a:lnSpc>
              <a:buClrTx/>
              <a:buSzTx/>
              <a:buFontTx/>
              <a:buNone/>
              <a:defRPr sz="2000"/>
            </a:lvl3pPr>
            <a:lvl4pPr marL="0" indent="685800">
              <a:lnSpc>
                <a:spcPct val="100000"/>
              </a:lnSpc>
              <a:buClrTx/>
              <a:buSzTx/>
              <a:buFontTx/>
              <a:buNone/>
              <a:defRPr sz="2000"/>
            </a:lvl4pPr>
            <a:lvl5pPr marL="0" indent="685800">
              <a:lnSpc>
                <a:spcPct val="100000"/>
              </a:lnSpc>
              <a:buClrTx/>
              <a:buSzTx/>
              <a:buFontTx/>
              <a:buNone/>
              <a:defRPr sz="2000"/>
            </a:lvl5pPr>
          </a:lstStyle>
          <a:p>
            <a:pPr/>
            <a:r>
              <a:t>Enter slide content</a:t>
            </a:r>
          </a:p>
          <a:p>
            <a:pPr lvl="1"/>
            <a:r>
              <a:t/>
            </a:r>
          </a:p>
          <a:p>
            <a:pPr lvl="2"/>
            <a:r>
              <a:t/>
            </a:r>
          </a:p>
          <a:p>
            <a:pPr lvl="3"/>
            <a:r>
              <a:t/>
            </a:r>
          </a:p>
          <a:p>
            <a:pPr lvl="4"/>
            <a:r>
              <a:t/>
            </a:r>
          </a:p>
        </p:txBody>
      </p:sp>
      <p:sp>
        <p:nvSpPr>
          <p:cNvPr id="242" name="Title, content, and two-column layout"/>
          <p:cNvSpPr txBox="1"/>
          <p:nvPr>
            <p:ph type="title" hasCustomPrompt="1"/>
          </p:nvPr>
        </p:nvSpPr>
        <p:spPr>
          <a:prstGeom prst="rect">
            <a:avLst/>
          </a:prstGeom>
        </p:spPr>
        <p:txBody>
          <a:bodyPr/>
          <a:lstStyle/>
          <a:p>
            <a:pPr/>
            <a:r>
              <a:t>Title, content, and two-column layout</a:t>
            </a:r>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with Subtitle">
    <p:spTree>
      <p:nvGrpSpPr>
        <p:cNvPr id="1" name=""/>
        <p:cNvGrpSpPr/>
        <p:nvPr/>
      </p:nvGrpSpPr>
      <p:grpSpPr>
        <a:xfrm>
          <a:off x="0" y="0"/>
          <a:ext cx="0" cy="0"/>
          <a:chOff x="0" y="0"/>
          <a:chExt cx="0" cy="0"/>
        </a:xfrm>
      </p:grpSpPr>
      <p:sp>
        <p:nvSpPr>
          <p:cNvPr id="249" name="Slide Number"/>
          <p:cNvSpPr txBox="1"/>
          <p:nvPr>
            <p:ph type="sldNum" sz="quarter" idx="2"/>
          </p:nvPr>
        </p:nvSpPr>
        <p:spPr>
          <a:prstGeom prst="rect">
            <a:avLst/>
          </a:prstGeom>
        </p:spPr>
        <p:txBody>
          <a:bodyPr/>
          <a:lstStyle/>
          <a:p>
            <a:pPr/>
            <a:fld id="{86CB4B4D-7CA3-9044-876B-883B54F8677D}" type="slidenum"/>
          </a:p>
        </p:txBody>
      </p:sp>
      <p:sp>
        <p:nvSpPr>
          <p:cNvPr id="250" name="Body Level One…"/>
          <p:cNvSpPr txBox="1"/>
          <p:nvPr>
            <p:ph type="body" sz="quarter" idx="1" hasCustomPrompt="1"/>
          </p:nvPr>
        </p:nvSpPr>
        <p:spPr>
          <a:xfrm>
            <a:off x="420623" y="1714500"/>
            <a:ext cx="5561078" cy="2154436"/>
          </a:xfrm>
          <a:prstGeom prst="rect">
            <a:avLst/>
          </a:prstGeom>
        </p:spPr>
        <p:txBody>
          <a:bodyPr>
            <a:normAutofit fontScale="100000" lnSpcReduction="0"/>
          </a:bodyPr>
          <a:lstStyle>
            <a:lvl1pPr marL="0" indent="0">
              <a:lnSpc>
                <a:spcPct val="100000"/>
              </a:lnSpc>
              <a:buClrTx/>
              <a:buSzTx/>
              <a:buFontTx/>
              <a:buNone/>
            </a:lvl1pPr>
            <a:lvl2pPr marL="0" indent="228600">
              <a:lnSpc>
                <a:spcPct val="100000"/>
              </a:lnSpc>
              <a:buClrTx/>
              <a:buSzTx/>
              <a:buFontTx/>
              <a:buNone/>
            </a:lvl2pPr>
            <a:lvl3pPr marL="0" indent="457200">
              <a:lnSpc>
                <a:spcPct val="100000"/>
              </a:lnSpc>
              <a:buClrTx/>
              <a:buSzTx/>
              <a:buFontTx/>
              <a:buNone/>
            </a:lvl3pPr>
            <a:lvl4pPr marL="0" indent="685800">
              <a:lnSpc>
                <a:spcPct val="100000"/>
              </a:lnSpc>
              <a:buClrTx/>
              <a:buSzTx/>
              <a:buFontTx/>
              <a:buNone/>
            </a:lvl4pPr>
            <a:lvl5pPr marL="0" indent="685800">
              <a:lnSpc>
                <a:spcPct val="100000"/>
              </a:lnSpc>
              <a:buClrTx/>
              <a:buSzTx/>
              <a:buFontTx/>
              <a:buNone/>
            </a:lvl5pPr>
          </a:lstStyle>
          <a:p>
            <a:pPr/>
            <a:r>
              <a:t>Enter slide content</a:t>
            </a:r>
          </a:p>
          <a:p>
            <a:pPr lvl="1"/>
            <a:r>
              <a:t/>
            </a:r>
          </a:p>
          <a:p>
            <a:pPr lvl="2"/>
            <a:r>
              <a:t/>
            </a:r>
          </a:p>
          <a:p>
            <a:pPr lvl="3"/>
            <a:r>
              <a:t/>
            </a:r>
          </a:p>
          <a:p>
            <a:pPr lvl="4"/>
            <a:r>
              <a:t/>
            </a:r>
          </a:p>
        </p:txBody>
      </p:sp>
      <p:sp>
        <p:nvSpPr>
          <p:cNvPr id="251" name="Text Placeholder 3"/>
          <p:cNvSpPr/>
          <p:nvPr>
            <p:ph type="body" sz="quarter" idx="21" hasCustomPrompt="1"/>
          </p:nvPr>
        </p:nvSpPr>
        <p:spPr>
          <a:xfrm>
            <a:off x="425037" y="1051130"/>
            <a:ext cx="11416450" cy="338555"/>
          </a:xfrm>
          <a:prstGeom prst="rect">
            <a:avLst/>
          </a:prstGeom>
        </p:spPr>
        <p:txBody>
          <a:bodyPr>
            <a:normAutofit fontScale="100000" lnSpcReduction="0"/>
          </a:bodyPr>
          <a:lstStyle>
            <a:lvl1pPr marL="0" indent="0">
              <a:lnSpc>
                <a:spcPct val="100000"/>
              </a:lnSpc>
              <a:buClrTx/>
              <a:buSzTx/>
              <a:buFontTx/>
              <a:buNone/>
              <a:defRPr b="1" cap="all" spc="400" sz="1600">
                <a:solidFill>
                  <a:srgbClr val="8FC7FF"/>
                </a:solidFill>
                <a:latin typeface="Amazon Ember Mono"/>
                <a:ea typeface="Amazon Ember Mono"/>
                <a:cs typeface="Amazon Ember Mono"/>
                <a:sym typeface="Amazon Ember Mono"/>
              </a:defRPr>
            </a:lvl1pPr>
          </a:lstStyle>
          <a:p>
            <a:pPr/>
            <a:r>
              <a:t>Enter subtitle</a:t>
            </a:r>
          </a:p>
        </p:txBody>
      </p:sp>
      <p:sp>
        <p:nvSpPr>
          <p:cNvPr id="252" name="Two-column with subtitle layout"/>
          <p:cNvSpPr txBox="1"/>
          <p:nvPr>
            <p:ph type="title" hasCustomPrompt="1"/>
          </p:nvPr>
        </p:nvSpPr>
        <p:spPr>
          <a:xfrm>
            <a:off x="425038" y="355015"/>
            <a:ext cx="11424061" cy="638176"/>
          </a:xfrm>
          <a:prstGeom prst="rect">
            <a:avLst/>
          </a:prstGeom>
        </p:spPr>
        <p:txBody>
          <a:bodyPr/>
          <a:lstStyle/>
          <a:p>
            <a:pPr/>
            <a:r>
              <a:t>Two-column with subtitle layout</a:t>
            </a: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Subtitle, and Bullets">
    <p:spTree>
      <p:nvGrpSpPr>
        <p:cNvPr id="1" name=""/>
        <p:cNvGrpSpPr/>
        <p:nvPr/>
      </p:nvGrpSpPr>
      <p:grpSpPr>
        <a:xfrm>
          <a:off x="0" y="0"/>
          <a:ext cx="0" cy="0"/>
          <a:chOff x="0" y="0"/>
          <a:chExt cx="0" cy="0"/>
        </a:xfrm>
      </p:grpSpPr>
      <p:sp>
        <p:nvSpPr>
          <p:cNvPr id="259" name="Slide Number"/>
          <p:cNvSpPr txBox="1"/>
          <p:nvPr>
            <p:ph type="sldNum" sz="quarter" idx="2"/>
          </p:nvPr>
        </p:nvSpPr>
        <p:spPr>
          <a:prstGeom prst="rect">
            <a:avLst/>
          </a:prstGeom>
        </p:spPr>
        <p:txBody>
          <a:bodyPr/>
          <a:lstStyle/>
          <a:p>
            <a:pPr/>
            <a:fld id="{86CB4B4D-7CA3-9044-876B-883B54F8677D}" type="slidenum"/>
          </a:p>
        </p:txBody>
      </p:sp>
      <p:sp>
        <p:nvSpPr>
          <p:cNvPr id="260" name="Body Level One…"/>
          <p:cNvSpPr txBox="1"/>
          <p:nvPr>
            <p:ph type="body" sz="quarter" idx="1" hasCustomPrompt="1"/>
          </p:nvPr>
        </p:nvSpPr>
        <p:spPr>
          <a:xfrm>
            <a:off x="420623" y="1714500"/>
            <a:ext cx="5561078" cy="2154436"/>
          </a:xfrm>
          <a:prstGeom prst="rect">
            <a:avLst/>
          </a:prstGeom>
        </p:spPr>
        <p:txBody>
          <a:bodyPr>
            <a:normAutofit fontScale="100000" lnSpcReduction="0"/>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pPr/>
            <a:r>
              <a:t>Enter slide content</a:t>
            </a:r>
          </a:p>
          <a:p>
            <a:pPr lvl="1"/>
            <a:r>
              <a:t/>
            </a:r>
          </a:p>
          <a:p>
            <a:pPr lvl="2"/>
            <a:r>
              <a:t/>
            </a:r>
          </a:p>
          <a:p>
            <a:pPr lvl="3"/>
            <a:r>
              <a:t/>
            </a:r>
          </a:p>
          <a:p>
            <a:pPr lvl="4"/>
            <a:r>
              <a:t/>
            </a:r>
          </a:p>
        </p:txBody>
      </p:sp>
      <p:sp>
        <p:nvSpPr>
          <p:cNvPr id="261" name="Text Placeholder 3"/>
          <p:cNvSpPr/>
          <p:nvPr>
            <p:ph type="body" sz="quarter" idx="21" hasCustomPrompt="1"/>
          </p:nvPr>
        </p:nvSpPr>
        <p:spPr>
          <a:xfrm>
            <a:off x="425037" y="1051130"/>
            <a:ext cx="11416450" cy="338555"/>
          </a:xfrm>
          <a:prstGeom prst="rect">
            <a:avLst/>
          </a:prstGeom>
        </p:spPr>
        <p:txBody>
          <a:bodyPr>
            <a:normAutofit fontScale="100000" lnSpcReduction="0"/>
          </a:bodyPr>
          <a:lstStyle>
            <a:lvl1pPr marL="0" indent="0">
              <a:lnSpc>
                <a:spcPct val="100000"/>
              </a:lnSpc>
              <a:buClrTx/>
              <a:buSzTx/>
              <a:buFontTx/>
              <a:buNone/>
              <a:defRPr b="1" cap="all" spc="400" sz="1600">
                <a:solidFill>
                  <a:srgbClr val="8FC7FF"/>
                </a:solidFill>
                <a:latin typeface="Amazon Ember Mono"/>
                <a:ea typeface="Amazon Ember Mono"/>
                <a:cs typeface="Amazon Ember Mono"/>
                <a:sym typeface="Amazon Ember Mono"/>
              </a:defRPr>
            </a:lvl1pPr>
          </a:lstStyle>
          <a:p>
            <a:pPr/>
            <a:r>
              <a:t>Enter subtitle</a:t>
            </a:r>
          </a:p>
        </p:txBody>
      </p:sp>
      <p:sp>
        <p:nvSpPr>
          <p:cNvPr id="262" name="Two-column list with subtitle layout"/>
          <p:cNvSpPr txBox="1"/>
          <p:nvPr>
            <p:ph type="title" hasCustomPrompt="1"/>
          </p:nvPr>
        </p:nvSpPr>
        <p:spPr>
          <a:xfrm>
            <a:off x="425038" y="355015"/>
            <a:ext cx="11424061" cy="638176"/>
          </a:xfrm>
          <a:prstGeom prst="rect">
            <a:avLst/>
          </a:prstGeom>
        </p:spPr>
        <p:txBody>
          <a:bodyPr/>
          <a:lstStyle/>
          <a:p>
            <a:pPr/>
            <a:r>
              <a:t>Two-column list with subtitle layout</a:t>
            </a:r>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with images">
    <p:spTree>
      <p:nvGrpSpPr>
        <p:cNvPr id="1" name=""/>
        <p:cNvGrpSpPr/>
        <p:nvPr/>
      </p:nvGrpSpPr>
      <p:grpSpPr>
        <a:xfrm>
          <a:off x="0" y="0"/>
          <a:ext cx="0" cy="0"/>
          <a:chOff x="0" y="0"/>
          <a:chExt cx="0" cy="0"/>
        </a:xfrm>
      </p:grpSpPr>
      <p:sp>
        <p:nvSpPr>
          <p:cNvPr id="269" name="Slide Number"/>
          <p:cNvSpPr txBox="1"/>
          <p:nvPr>
            <p:ph type="sldNum" sz="quarter" idx="2"/>
          </p:nvPr>
        </p:nvSpPr>
        <p:spPr>
          <a:prstGeom prst="rect">
            <a:avLst/>
          </a:prstGeom>
        </p:spPr>
        <p:txBody>
          <a:bodyPr/>
          <a:lstStyle/>
          <a:p>
            <a:pPr/>
            <a:fld id="{86CB4B4D-7CA3-9044-876B-883B54F8677D}" type="slidenum"/>
          </a:p>
        </p:txBody>
      </p:sp>
      <p:sp>
        <p:nvSpPr>
          <p:cNvPr id="270" name="Rectangle: Rounded Corners 8"/>
          <p:cNvSpPr/>
          <p:nvPr/>
        </p:nvSpPr>
        <p:spPr>
          <a:xfrm>
            <a:off x="419100" y="1371600"/>
            <a:ext cx="5531138" cy="4724400"/>
          </a:xfrm>
          <a:prstGeom prst="roundRect">
            <a:avLst>
              <a:gd name="adj" fmla="val 2975"/>
            </a:avLst>
          </a:prstGeom>
          <a:solidFill>
            <a:srgbClr val="111724"/>
          </a:solidFill>
          <a:ln w="12700">
            <a:miter lim="400000"/>
          </a:ln>
        </p:spPr>
        <p:txBody>
          <a:bodyPr lIns="45719" rIns="45719" anchor="ctr"/>
          <a:lstStyle/>
          <a:p>
            <a:pPr algn="ctr">
              <a:defRPr>
                <a:solidFill>
                  <a:srgbClr val="FFFFFF"/>
                </a:solidFill>
              </a:defRPr>
            </a:pPr>
          </a:p>
        </p:txBody>
      </p:sp>
      <p:sp>
        <p:nvSpPr>
          <p:cNvPr id="271" name="Rectangle: Rounded Corners 9"/>
          <p:cNvSpPr/>
          <p:nvPr/>
        </p:nvSpPr>
        <p:spPr>
          <a:xfrm>
            <a:off x="6317962" y="1371600"/>
            <a:ext cx="5531138" cy="4724400"/>
          </a:xfrm>
          <a:prstGeom prst="roundRect">
            <a:avLst>
              <a:gd name="adj" fmla="val 2815"/>
            </a:avLst>
          </a:prstGeom>
          <a:solidFill>
            <a:srgbClr val="111724"/>
          </a:solidFill>
          <a:ln w="12700">
            <a:miter lim="400000"/>
          </a:ln>
        </p:spPr>
        <p:txBody>
          <a:bodyPr lIns="45719" rIns="45719" anchor="ctr"/>
          <a:lstStyle/>
          <a:p>
            <a:pPr algn="ctr">
              <a:defRPr>
                <a:solidFill>
                  <a:srgbClr val="FFFFFF"/>
                </a:solidFill>
              </a:defRPr>
            </a:pPr>
          </a:p>
        </p:txBody>
      </p:sp>
      <p:sp>
        <p:nvSpPr>
          <p:cNvPr id="272" name="Body Level One…"/>
          <p:cNvSpPr txBox="1"/>
          <p:nvPr>
            <p:ph type="body" sz="quarter" idx="1" hasCustomPrompt="1"/>
          </p:nvPr>
        </p:nvSpPr>
        <p:spPr>
          <a:xfrm>
            <a:off x="562840" y="4227283"/>
            <a:ext cx="5160819" cy="1687642"/>
          </a:xfrm>
          <a:prstGeom prst="rect">
            <a:avLst/>
          </a:prstGeom>
        </p:spPr>
        <p:txBody>
          <a:bodyPr>
            <a:normAutofit fontScale="100000" lnSpcReduction="0"/>
          </a:bodyPr>
          <a:lstStyle>
            <a:lvl1pPr marL="0" indent="0">
              <a:lnSpc>
                <a:spcPct val="100000"/>
              </a:lnSpc>
              <a:spcBef>
                <a:spcPts val="800"/>
              </a:spcBef>
              <a:buClrTx/>
              <a:buSzTx/>
              <a:buFontTx/>
              <a:buNone/>
              <a:defRPr sz="2000"/>
            </a:lvl1pPr>
            <a:lvl2pPr marL="0" indent="228600">
              <a:lnSpc>
                <a:spcPct val="100000"/>
              </a:lnSpc>
              <a:spcBef>
                <a:spcPts val="800"/>
              </a:spcBef>
              <a:buClrTx/>
              <a:buSzTx/>
              <a:buFontTx/>
              <a:buNone/>
              <a:defRPr sz="2000"/>
            </a:lvl2pPr>
            <a:lvl3pPr marL="0" indent="457200">
              <a:lnSpc>
                <a:spcPct val="100000"/>
              </a:lnSpc>
              <a:spcBef>
                <a:spcPts val="800"/>
              </a:spcBef>
              <a:buClrTx/>
              <a:buSzTx/>
              <a:buFontTx/>
              <a:buNone/>
              <a:defRPr sz="2000"/>
            </a:lvl3pPr>
            <a:lvl4pPr marL="0" indent="685800">
              <a:lnSpc>
                <a:spcPct val="100000"/>
              </a:lnSpc>
              <a:spcBef>
                <a:spcPts val="800"/>
              </a:spcBef>
              <a:buClrTx/>
              <a:buSzTx/>
              <a:buFontTx/>
              <a:buNone/>
              <a:defRPr sz="2000"/>
            </a:lvl4pPr>
            <a:lvl5pPr marL="0" indent="685800">
              <a:lnSpc>
                <a:spcPct val="100000"/>
              </a:lnSpc>
              <a:spcBef>
                <a:spcPts val="800"/>
              </a:spcBef>
              <a:buClrTx/>
              <a:buSzTx/>
              <a:buFontTx/>
              <a:buNone/>
              <a:defRPr sz="2000"/>
            </a:lvl5pPr>
          </a:lstStyle>
          <a:p>
            <a:pPr/>
            <a:r>
              <a:t>Enter slide content</a:t>
            </a:r>
          </a:p>
          <a:p>
            <a:pPr lvl="1"/>
            <a:r>
              <a:t/>
            </a:r>
          </a:p>
          <a:p>
            <a:pPr lvl="2"/>
            <a:r>
              <a:t/>
            </a:r>
          </a:p>
          <a:p>
            <a:pPr lvl="3"/>
            <a:r>
              <a:t/>
            </a:r>
          </a:p>
          <a:p>
            <a:pPr lvl="4"/>
            <a:r>
              <a:t/>
            </a:r>
          </a:p>
        </p:txBody>
      </p:sp>
      <p:sp>
        <p:nvSpPr>
          <p:cNvPr id="273" name="Picture Placeholder 6"/>
          <p:cNvSpPr/>
          <p:nvPr>
            <p:ph type="pic" sz="quarter" idx="21"/>
          </p:nvPr>
        </p:nvSpPr>
        <p:spPr>
          <a:xfrm>
            <a:off x="419099" y="1371600"/>
            <a:ext cx="5528606" cy="2748116"/>
          </a:xfrm>
          <a:prstGeom prst="rect">
            <a:avLst/>
          </a:prstGeom>
        </p:spPr>
        <p:txBody>
          <a:bodyPr lIns="91439" tIns="45719" rIns="91439" bIns="45719"/>
          <a:lstStyle/>
          <a:p>
            <a:pPr/>
          </a:p>
        </p:txBody>
      </p:sp>
      <p:sp>
        <p:nvSpPr>
          <p:cNvPr id="274" name="Picture Placeholder 6"/>
          <p:cNvSpPr/>
          <p:nvPr>
            <p:ph type="pic" sz="quarter" idx="22"/>
          </p:nvPr>
        </p:nvSpPr>
        <p:spPr>
          <a:xfrm>
            <a:off x="6320495" y="1371600"/>
            <a:ext cx="5528605" cy="2748116"/>
          </a:xfrm>
          <a:prstGeom prst="rect">
            <a:avLst/>
          </a:prstGeom>
        </p:spPr>
        <p:txBody>
          <a:bodyPr lIns="91439" tIns="45719" rIns="91439" bIns="45719"/>
          <a:lstStyle/>
          <a:p>
            <a:pPr/>
          </a:p>
        </p:txBody>
      </p:sp>
      <p:sp>
        <p:nvSpPr>
          <p:cNvPr id="275" name="Two-column with images layout"/>
          <p:cNvSpPr txBox="1"/>
          <p:nvPr>
            <p:ph type="title" hasCustomPrompt="1"/>
          </p:nvPr>
        </p:nvSpPr>
        <p:spPr>
          <a:xfrm>
            <a:off x="426561" y="342900"/>
            <a:ext cx="11422539" cy="649160"/>
          </a:xfrm>
          <a:prstGeom prst="rect">
            <a:avLst/>
          </a:prstGeom>
        </p:spPr>
        <p:txBody>
          <a:bodyPr/>
          <a:lstStyle/>
          <a:p>
            <a:pPr/>
            <a:r>
              <a:t>Two-column with images layout</a:t>
            </a:r>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images split">
    <p:spTree>
      <p:nvGrpSpPr>
        <p:cNvPr id="1" name=""/>
        <p:cNvGrpSpPr/>
        <p:nvPr/>
      </p:nvGrpSpPr>
      <p:grpSpPr>
        <a:xfrm>
          <a:off x="0" y="0"/>
          <a:ext cx="0" cy="0"/>
          <a:chOff x="0" y="0"/>
          <a:chExt cx="0" cy="0"/>
        </a:xfrm>
      </p:grpSpPr>
      <p:sp>
        <p:nvSpPr>
          <p:cNvPr id="282" name="Slide Number"/>
          <p:cNvSpPr txBox="1"/>
          <p:nvPr>
            <p:ph type="sldNum" sz="quarter" idx="2"/>
          </p:nvPr>
        </p:nvSpPr>
        <p:spPr>
          <a:prstGeom prst="rect">
            <a:avLst/>
          </a:prstGeom>
        </p:spPr>
        <p:txBody>
          <a:bodyPr/>
          <a:lstStyle/>
          <a:p>
            <a:pPr/>
            <a:fld id="{86CB4B4D-7CA3-9044-876B-883B54F8677D}" type="slidenum"/>
          </a:p>
        </p:txBody>
      </p:sp>
      <p:sp>
        <p:nvSpPr>
          <p:cNvPr id="283" name="Rectangle: Rounded Corners 8"/>
          <p:cNvSpPr/>
          <p:nvPr/>
        </p:nvSpPr>
        <p:spPr>
          <a:xfrm>
            <a:off x="411042" y="1371600"/>
            <a:ext cx="11438060" cy="2057400"/>
          </a:xfrm>
          <a:prstGeom prst="roundRect">
            <a:avLst>
              <a:gd name="adj" fmla="val 4735"/>
            </a:avLst>
          </a:prstGeom>
          <a:solidFill>
            <a:srgbClr val="111724"/>
          </a:solidFill>
          <a:ln w="12700">
            <a:miter lim="400000"/>
          </a:ln>
        </p:spPr>
        <p:txBody>
          <a:bodyPr lIns="45719" rIns="45719" anchor="ctr"/>
          <a:lstStyle/>
          <a:p>
            <a:pPr algn="ctr">
              <a:defRPr>
                <a:solidFill>
                  <a:srgbClr val="FFFFFF"/>
                </a:solidFill>
              </a:defRPr>
            </a:pPr>
          </a:p>
        </p:txBody>
      </p:sp>
      <p:sp>
        <p:nvSpPr>
          <p:cNvPr id="284" name="Two-row with images layout"/>
          <p:cNvSpPr txBox="1"/>
          <p:nvPr>
            <p:ph type="title" hasCustomPrompt="1"/>
          </p:nvPr>
        </p:nvSpPr>
        <p:spPr>
          <a:xfrm>
            <a:off x="419100" y="342900"/>
            <a:ext cx="11430000" cy="647177"/>
          </a:xfrm>
          <a:prstGeom prst="rect">
            <a:avLst/>
          </a:prstGeom>
        </p:spPr>
        <p:txBody>
          <a:bodyPr anchor="ctr"/>
          <a:lstStyle/>
          <a:p>
            <a:pPr/>
            <a:r>
              <a:t>Two-row with images layout</a:t>
            </a:r>
          </a:p>
        </p:txBody>
      </p:sp>
      <p:sp>
        <p:nvSpPr>
          <p:cNvPr id="285" name="Body Level One…"/>
          <p:cNvSpPr txBox="1"/>
          <p:nvPr>
            <p:ph type="body" sz="quarter" idx="1" hasCustomPrompt="1"/>
          </p:nvPr>
        </p:nvSpPr>
        <p:spPr>
          <a:xfrm>
            <a:off x="4425948" y="1593924"/>
            <a:ext cx="7086601" cy="1612751"/>
          </a:xfrm>
          <a:prstGeom prst="rect">
            <a:avLst/>
          </a:prstGeom>
        </p:spPr>
        <p:txBody>
          <a:bodyPr anchor="ctr">
            <a:normAutofit fontScale="100000" lnSpcReduction="0"/>
          </a:bodyPr>
          <a:lstStyle>
            <a:lvl1pPr marL="0" indent="0">
              <a:lnSpc>
                <a:spcPct val="100000"/>
              </a:lnSpc>
              <a:spcBef>
                <a:spcPts val="800"/>
              </a:spcBef>
              <a:buClrTx/>
              <a:buSzTx/>
              <a:buFontTx/>
              <a:buNone/>
              <a:defRPr sz="2000"/>
            </a:lvl1pPr>
            <a:lvl2pPr marL="0" indent="228600">
              <a:lnSpc>
                <a:spcPct val="100000"/>
              </a:lnSpc>
              <a:spcBef>
                <a:spcPts val="800"/>
              </a:spcBef>
              <a:buClrTx/>
              <a:buSzTx/>
              <a:buFontTx/>
              <a:buNone/>
              <a:defRPr sz="2000"/>
            </a:lvl2pPr>
            <a:lvl3pPr marL="0" indent="457200">
              <a:lnSpc>
                <a:spcPct val="100000"/>
              </a:lnSpc>
              <a:spcBef>
                <a:spcPts val="800"/>
              </a:spcBef>
              <a:buClrTx/>
              <a:buSzTx/>
              <a:buFontTx/>
              <a:buNone/>
              <a:defRPr sz="2000"/>
            </a:lvl3pPr>
            <a:lvl4pPr marL="0" indent="685800">
              <a:lnSpc>
                <a:spcPct val="100000"/>
              </a:lnSpc>
              <a:spcBef>
                <a:spcPts val="800"/>
              </a:spcBef>
              <a:buClrTx/>
              <a:buSzTx/>
              <a:buFontTx/>
              <a:buNone/>
              <a:defRPr sz="2000"/>
            </a:lvl4pPr>
            <a:lvl5pPr marL="0" indent="685800">
              <a:lnSpc>
                <a:spcPct val="100000"/>
              </a:lnSpc>
              <a:spcBef>
                <a:spcPts val="800"/>
              </a:spcBef>
              <a:buClrTx/>
              <a:buSzTx/>
              <a:buFontTx/>
              <a:buNone/>
              <a:defRPr sz="2000"/>
            </a:lvl5pPr>
          </a:lstStyle>
          <a:p>
            <a:pPr/>
            <a:r>
              <a:t>Enter slide content</a:t>
            </a:r>
          </a:p>
          <a:p>
            <a:pPr lvl="1"/>
            <a:r>
              <a:t/>
            </a:r>
          </a:p>
          <a:p>
            <a:pPr lvl="2"/>
            <a:r>
              <a:t/>
            </a:r>
          </a:p>
          <a:p>
            <a:pPr lvl="3"/>
            <a:r>
              <a:t/>
            </a:r>
          </a:p>
          <a:p>
            <a:pPr lvl="4"/>
            <a:r>
              <a:t/>
            </a:r>
          </a:p>
        </p:txBody>
      </p:sp>
      <p:sp>
        <p:nvSpPr>
          <p:cNvPr id="286" name="Picture Placeholder 6"/>
          <p:cNvSpPr/>
          <p:nvPr>
            <p:ph type="pic" sz="quarter" idx="21"/>
          </p:nvPr>
        </p:nvSpPr>
        <p:spPr>
          <a:xfrm>
            <a:off x="419100" y="1371599"/>
            <a:ext cx="3543300" cy="2040196"/>
          </a:xfrm>
          <a:prstGeom prst="rect">
            <a:avLst/>
          </a:prstGeom>
        </p:spPr>
        <p:txBody>
          <a:bodyPr lIns="91439" tIns="45719" rIns="91439" bIns="45719"/>
          <a:lstStyle/>
          <a:p>
            <a:pPr/>
          </a:p>
        </p:txBody>
      </p:sp>
      <p:sp>
        <p:nvSpPr>
          <p:cNvPr id="287" name="Rectangle: Rounded Corners 8"/>
          <p:cNvSpPr/>
          <p:nvPr/>
        </p:nvSpPr>
        <p:spPr>
          <a:xfrm>
            <a:off x="411042" y="3810000"/>
            <a:ext cx="11438060" cy="2057400"/>
          </a:xfrm>
          <a:prstGeom prst="roundRect">
            <a:avLst>
              <a:gd name="adj" fmla="val 4735"/>
            </a:avLst>
          </a:prstGeom>
          <a:solidFill>
            <a:srgbClr val="111724"/>
          </a:solidFill>
          <a:ln w="12700">
            <a:miter lim="400000"/>
          </a:ln>
        </p:spPr>
        <p:txBody>
          <a:bodyPr lIns="45719" rIns="45719" anchor="ctr"/>
          <a:lstStyle/>
          <a:p>
            <a:pPr algn="ctr">
              <a:defRPr>
                <a:solidFill>
                  <a:srgbClr val="FFFFFF"/>
                </a:solidFill>
              </a:defRPr>
            </a:pPr>
          </a:p>
        </p:txBody>
      </p:sp>
      <p:sp>
        <p:nvSpPr>
          <p:cNvPr id="288" name="Picture Placeholder 6"/>
          <p:cNvSpPr/>
          <p:nvPr>
            <p:ph type="pic" sz="quarter" idx="22"/>
          </p:nvPr>
        </p:nvSpPr>
        <p:spPr>
          <a:xfrm>
            <a:off x="8305800" y="3809999"/>
            <a:ext cx="3543300" cy="2040196"/>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pillars_1">
    <p:spTree>
      <p:nvGrpSpPr>
        <p:cNvPr id="1" name=""/>
        <p:cNvGrpSpPr/>
        <p:nvPr/>
      </p:nvGrpSpPr>
      <p:grpSpPr>
        <a:xfrm>
          <a:off x="0" y="0"/>
          <a:ext cx="0" cy="0"/>
          <a:chOff x="0" y="0"/>
          <a:chExt cx="0" cy="0"/>
        </a:xfrm>
      </p:grpSpPr>
      <p:sp>
        <p:nvSpPr>
          <p:cNvPr id="295" name="Slide Number"/>
          <p:cNvSpPr txBox="1"/>
          <p:nvPr>
            <p:ph type="sldNum" sz="quarter" idx="2"/>
          </p:nvPr>
        </p:nvSpPr>
        <p:spPr>
          <a:prstGeom prst="rect">
            <a:avLst/>
          </a:prstGeom>
        </p:spPr>
        <p:txBody>
          <a:bodyPr/>
          <a:lstStyle/>
          <a:p>
            <a:pPr/>
            <a:fld id="{86CB4B4D-7CA3-9044-876B-883B54F8677D}" type="slidenum"/>
          </a:p>
        </p:txBody>
      </p:sp>
      <p:sp>
        <p:nvSpPr>
          <p:cNvPr id="296" name="Three-column with square images layout"/>
          <p:cNvSpPr txBox="1"/>
          <p:nvPr>
            <p:ph type="title" hasCustomPrompt="1"/>
          </p:nvPr>
        </p:nvSpPr>
        <p:spPr>
          <a:prstGeom prst="rect">
            <a:avLst/>
          </a:prstGeom>
        </p:spPr>
        <p:txBody>
          <a:bodyPr/>
          <a:lstStyle/>
          <a:p>
            <a:pPr/>
            <a:r>
              <a:t>Three-column with square images layout</a:t>
            </a:r>
          </a:p>
        </p:txBody>
      </p:sp>
      <p:sp>
        <p:nvSpPr>
          <p:cNvPr id="297" name="Body Level One…"/>
          <p:cNvSpPr txBox="1"/>
          <p:nvPr>
            <p:ph type="body" sz="quarter" idx="1" hasCustomPrompt="1"/>
          </p:nvPr>
        </p:nvSpPr>
        <p:spPr>
          <a:xfrm>
            <a:off x="419101" y="3429129"/>
            <a:ext cx="3483865" cy="369333"/>
          </a:xfrm>
          <a:prstGeom prst="rect">
            <a:avLst/>
          </a:prstGeom>
        </p:spPr>
        <p:txBody>
          <a:bodyPr>
            <a:normAutofit fontScale="100000" lnSpcReduction="0"/>
          </a:bodyPr>
          <a:lstStyle>
            <a:lvl1pPr marL="0" indent="0" algn="ctr">
              <a:buClrTx/>
              <a:buSzTx/>
              <a:buFontTx/>
              <a:buNone/>
              <a:defRPr b="1" sz="2000">
                <a:solidFill>
                  <a:srgbClr val="42B4FF"/>
                </a:solidFill>
              </a:defRPr>
            </a:lvl1pPr>
            <a:lvl2pPr marL="0" indent="457200" algn="ctr">
              <a:buClrTx/>
              <a:buSzTx/>
              <a:buFontTx/>
              <a:buNone/>
              <a:defRPr b="1" sz="2000">
                <a:solidFill>
                  <a:srgbClr val="42B4FF"/>
                </a:solidFill>
              </a:defRPr>
            </a:lvl2pPr>
            <a:lvl3pPr marL="0" indent="914400" algn="ctr">
              <a:buClrTx/>
              <a:buSzTx/>
              <a:buFontTx/>
              <a:buNone/>
              <a:defRPr b="1" sz="2000">
                <a:solidFill>
                  <a:srgbClr val="42B4FF"/>
                </a:solidFill>
              </a:defRPr>
            </a:lvl3pPr>
            <a:lvl4pPr marL="0" indent="1371600" algn="ctr">
              <a:buClrTx/>
              <a:buSzTx/>
              <a:buFontTx/>
              <a:buNone/>
              <a:defRPr b="1" sz="2000">
                <a:solidFill>
                  <a:srgbClr val="42B4FF"/>
                </a:solidFill>
              </a:defRPr>
            </a:lvl4pPr>
            <a:lvl5pPr marL="0" indent="1828800" algn="ctr">
              <a:buClrTx/>
              <a:buSzTx/>
              <a:buFontTx/>
              <a:buNone/>
              <a:defRPr b="1" sz="2000">
                <a:solidFill>
                  <a:srgbClr val="42B4FF"/>
                </a:solidFill>
              </a:defRPr>
            </a:lvl5pPr>
          </a:lstStyle>
          <a:p>
            <a:pPr/>
            <a:r>
              <a:t>Enter heading here</a:t>
            </a:r>
          </a:p>
          <a:p>
            <a:pPr lvl="1"/>
            <a:r>
              <a:t/>
            </a:r>
          </a:p>
          <a:p>
            <a:pPr lvl="2"/>
            <a:r>
              <a:t/>
            </a:r>
          </a:p>
          <a:p>
            <a:pPr lvl="3"/>
            <a:r>
              <a:t/>
            </a:r>
          </a:p>
          <a:p>
            <a:pPr lvl="4"/>
            <a:r>
              <a:t/>
            </a:r>
          </a:p>
        </p:txBody>
      </p:sp>
      <p:sp>
        <p:nvSpPr>
          <p:cNvPr id="298" name="Text Placeholder 4"/>
          <p:cNvSpPr/>
          <p:nvPr>
            <p:ph type="body" sz="quarter" idx="21" hasCustomPrompt="1"/>
          </p:nvPr>
        </p:nvSpPr>
        <p:spPr>
          <a:xfrm>
            <a:off x="4392167" y="3429129"/>
            <a:ext cx="3483865" cy="369333"/>
          </a:xfrm>
          <a:prstGeom prst="rect">
            <a:avLst/>
          </a:prstGeom>
        </p:spPr>
        <p:txBody>
          <a:bodyPr>
            <a:normAutofit fontScale="100000" lnSpcReduction="0"/>
          </a:bodyPr>
          <a:lstStyle>
            <a:lvl1pPr marL="0" indent="0" algn="ctr">
              <a:buClrTx/>
              <a:buSzTx/>
              <a:buFontTx/>
              <a:buNone/>
              <a:defRPr b="1" sz="2000">
                <a:solidFill>
                  <a:srgbClr val="42B4FF"/>
                </a:solidFill>
              </a:defRPr>
            </a:lvl1pPr>
          </a:lstStyle>
          <a:p>
            <a:pPr/>
            <a:r>
              <a:t>Enter heading here</a:t>
            </a:r>
          </a:p>
        </p:txBody>
      </p:sp>
      <p:sp>
        <p:nvSpPr>
          <p:cNvPr id="299" name="Text Placeholder 4"/>
          <p:cNvSpPr/>
          <p:nvPr>
            <p:ph type="body" sz="quarter" idx="22" hasCustomPrompt="1"/>
          </p:nvPr>
        </p:nvSpPr>
        <p:spPr>
          <a:xfrm>
            <a:off x="8365235" y="3429129"/>
            <a:ext cx="3483865" cy="369333"/>
          </a:xfrm>
          <a:prstGeom prst="rect">
            <a:avLst/>
          </a:prstGeom>
        </p:spPr>
        <p:txBody>
          <a:bodyPr>
            <a:normAutofit fontScale="100000" lnSpcReduction="0"/>
          </a:bodyPr>
          <a:lstStyle>
            <a:lvl1pPr marL="0" indent="0" algn="ctr">
              <a:buClrTx/>
              <a:buSzTx/>
              <a:buFontTx/>
              <a:buNone/>
              <a:defRPr b="1" sz="2000">
                <a:solidFill>
                  <a:srgbClr val="42B4FF"/>
                </a:solidFill>
              </a:defRPr>
            </a:lvl1pPr>
          </a:lstStyle>
          <a:p>
            <a:pPr/>
            <a:r>
              <a:t>Enter heading here</a:t>
            </a:r>
          </a:p>
        </p:txBody>
      </p:sp>
      <p:sp>
        <p:nvSpPr>
          <p:cNvPr id="300" name="Picture Placeholder 12"/>
          <p:cNvSpPr/>
          <p:nvPr>
            <p:ph type="pic" sz="quarter" idx="23"/>
          </p:nvPr>
        </p:nvSpPr>
        <p:spPr>
          <a:xfrm>
            <a:off x="1655950" y="2107943"/>
            <a:ext cx="1010167" cy="954047"/>
          </a:xfrm>
          <a:prstGeom prst="rect">
            <a:avLst/>
          </a:prstGeom>
        </p:spPr>
        <p:txBody>
          <a:bodyPr lIns="91439" tIns="45719" rIns="91439" bIns="45719"/>
          <a:lstStyle/>
          <a:p>
            <a:pPr/>
          </a:p>
        </p:txBody>
      </p:sp>
      <p:sp>
        <p:nvSpPr>
          <p:cNvPr id="301" name="Picture Placeholder 12"/>
          <p:cNvSpPr/>
          <p:nvPr>
            <p:ph type="pic" sz="quarter" idx="24"/>
          </p:nvPr>
        </p:nvSpPr>
        <p:spPr>
          <a:xfrm>
            <a:off x="5629016" y="2107943"/>
            <a:ext cx="1010167" cy="954047"/>
          </a:xfrm>
          <a:prstGeom prst="rect">
            <a:avLst/>
          </a:prstGeom>
        </p:spPr>
        <p:txBody>
          <a:bodyPr lIns="91439" tIns="45719" rIns="91439" bIns="45719"/>
          <a:lstStyle/>
          <a:p>
            <a:pPr/>
          </a:p>
        </p:txBody>
      </p:sp>
      <p:sp>
        <p:nvSpPr>
          <p:cNvPr id="302" name="Picture Placeholder 12"/>
          <p:cNvSpPr/>
          <p:nvPr>
            <p:ph type="pic" sz="quarter" idx="25"/>
          </p:nvPr>
        </p:nvSpPr>
        <p:spPr>
          <a:xfrm>
            <a:off x="9602085" y="2107943"/>
            <a:ext cx="1010167" cy="954047"/>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pillars_2">
    <p:spTree>
      <p:nvGrpSpPr>
        <p:cNvPr id="1" name=""/>
        <p:cNvGrpSpPr/>
        <p:nvPr/>
      </p:nvGrpSpPr>
      <p:grpSpPr>
        <a:xfrm>
          <a:off x="0" y="0"/>
          <a:ext cx="0" cy="0"/>
          <a:chOff x="0" y="0"/>
          <a:chExt cx="0" cy="0"/>
        </a:xfrm>
      </p:grpSpPr>
      <p:sp>
        <p:nvSpPr>
          <p:cNvPr id="309" name="Slide Number"/>
          <p:cNvSpPr txBox="1"/>
          <p:nvPr>
            <p:ph type="sldNum" sz="quarter" idx="2"/>
          </p:nvPr>
        </p:nvSpPr>
        <p:spPr>
          <a:prstGeom prst="rect">
            <a:avLst/>
          </a:prstGeom>
        </p:spPr>
        <p:txBody>
          <a:bodyPr/>
          <a:lstStyle/>
          <a:p>
            <a:pPr/>
            <a:fld id="{86CB4B4D-7CA3-9044-876B-883B54F8677D}" type="slidenum"/>
          </a:p>
        </p:txBody>
      </p:sp>
      <p:sp>
        <p:nvSpPr>
          <p:cNvPr id="310" name="Rectangle: Rounded Corners 14"/>
          <p:cNvSpPr/>
          <p:nvPr/>
        </p:nvSpPr>
        <p:spPr>
          <a:xfrm>
            <a:off x="419100" y="1485900"/>
            <a:ext cx="3556114" cy="4724400"/>
          </a:xfrm>
          <a:prstGeom prst="roundRect">
            <a:avLst>
              <a:gd name="adj" fmla="val 4563"/>
            </a:avLst>
          </a:prstGeom>
          <a:solidFill>
            <a:srgbClr val="111724"/>
          </a:solidFill>
          <a:ln w="12700">
            <a:miter lim="400000"/>
          </a:ln>
        </p:spPr>
        <p:txBody>
          <a:bodyPr lIns="45719" rIns="45719" anchor="ctr"/>
          <a:lstStyle/>
          <a:p>
            <a:pPr algn="ctr">
              <a:defRPr sz="1600">
                <a:solidFill>
                  <a:srgbClr val="FFFFFF"/>
                </a:solidFill>
              </a:defRPr>
            </a:pPr>
          </a:p>
        </p:txBody>
      </p:sp>
      <p:sp>
        <p:nvSpPr>
          <p:cNvPr id="311" name="Rectangle: Rounded Corners 14"/>
          <p:cNvSpPr/>
          <p:nvPr/>
        </p:nvSpPr>
        <p:spPr>
          <a:xfrm>
            <a:off x="8292988" y="1485900"/>
            <a:ext cx="3556114" cy="4724400"/>
          </a:xfrm>
          <a:prstGeom prst="roundRect">
            <a:avLst>
              <a:gd name="adj" fmla="val 4563"/>
            </a:avLst>
          </a:prstGeom>
          <a:solidFill>
            <a:srgbClr val="111724"/>
          </a:solidFill>
          <a:ln w="12700">
            <a:miter lim="400000"/>
          </a:ln>
        </p:spPr>
        <p:txBody>
          <a:bodyPr lIns="45719" rIns="45719" anchor="ctr"/>
          <a:lstStyle/>
          <a:p>
            <a:pPr algn="ctr">
              <a:defRPr sz="1600">
                <a:solidFill>
                  <a:srgbClr val="FFFFFF"/>
                </a:solidFill>
              </a:defRPr>
            </a:pPr>
          </a:p>
        </p:txBody>
      </p:sp>
      <p:sp>
        <p:nvSpPr>
          <p:cNvPr id="312" name="Rectangle: Rounded Corners 14"/>
          <p:cNvSpPr/>
          <p:nvPr/>
        </p:nvSpPr>
        <p:spPr>
          <a:xfrm>
            <a:off x="4356044" y="1485900"/>
            <a:ext cx="3556114" cy="4724400"/>
          </a:xfrm>
          <a:prstGeom prst="roundRect">
            <a:avLst>
              <a:gd name="adj" fmla="val 4563"/>
            </a:avLst>
          </a:prstGeom>
          <a:solidFill>
            <a:srgbClr val="111724"/>
          </a:solidFill>
          <a:ln w="12700">
            <a:miter lim="400000"/>
          </a:ln>
        </p:spPr>
        <p:txBody>
          <a:bodyPr lIns="45719" rIns="45719" anchor="ctr"/>
          <a:lstStyle/>
          <a:p>
            <a:pPr algn="ctr">
              <a:defRPr sz="1600">
                <a:solidFill>
                  <a:srgbClr val="FFFFFF"/>
                </a:solidFill>
              </a:defRPr>
            </a:pPr>
          </a:p>
        </p:txBody>
      </p:sp>
      <p:sp>
        <p:nvSpPr>
          <p:cNvPr id="313" name="Oval 21"/>
          <p:cNvSpPr/>
          <p:nvPr/>
        </p:nvSpPr>
        <p:spPr>
          <a:xfrm>
            <a:off x="9290573" y="1885182"/>
            <a:ext cx="1541893" cy="1541894"/>
          </a:xfrm>
          <a:prstGeom prst="ellipse">
            <a:avLst/>
          </a:prstGeom>
          <a:ln w="25400">
            <a:solidFill>
              <a:srgbClr val="2D7359"/>
            </a:solidFill>
            <a:miter/>
          </a:ln>
        </p:spPr>
        <p:txBody>
          <a:bodyPr lIns="45719" rIns="45719" anchor="ctr"/>
          <a:lstStyle/>
          <a:p>
            <a:pPr algn="ctr">
              <a:defRPr>
                <a:solidFill>
                  <a:srgbClr val="FFFFFF"/>
                </a:solidFill>
              </a:defRPr>
            </a:pPr>
          </a:p>
        </p:txBody>
      </p:sp>
      <p:sp>
        <p:nvSpPr>
          <p:cNvPr id="314" name="Oval 22"/>
          <p:cNvSpPr/>
          <p:nvPr/>
        </p:nvSpPr>
        <p:spPr>
          <a:xfrm>
            <a:off x="5358391" y="1885182"/>
            <a:ext cx="1541893" cy="1541894"/>
          </a:xfrm>
          <a:prstGeom prst="ellipse">
            <a:avLst/>
          </a:prstGeom>
          <a:ln w="25400">
            <a:solidFill>
              <a:srgbClr val="2D7359"/>
            </a:solidFill>
            <a:miter/>
          </a:ln>
        </p:spPr>
        <p:txBody>
          <a:bodyPr lIns="45719" rIns="45719" anchor="ctr"/>
          <a:lstStyle/>
          <a:p>
            <a:pPr algn="ctr">
              <a:defRPr>
                <a:solidFill>
                  <a:srgbClr val="FFFFFF"/>
                </a:solidFill>
              </a:defRPr>
            </a:pPr>
          </a:p>
        </p:txBody>
      </p:sp>
      <p:sp>
        <p:nvSpPr>
          <p:cNvPr id="315" name="Oval 23"/>
          <p:cNvSpPr/>
          <p:nvPr/>
        </p:nvSpPr>
        <p:spPr>
          <a:xfrm>
            <a:off x="1426210" y="1885182"/>
            <a:ext cx="1541894" cy="1541894"/>
          </a:xfrm>
          <a:prstGeom prst="ellipse">
            <a:avLst/>
          </a:prstGeom>
          <a:ln w="25400">
            <a:solidFill>
              <a:srgbClr val="2D7359"/>
            </a:solidFill>
            <a:miter/>
          </a:ln>
        </p:spPr>
        <p:txBody>
          <a:bodyPr lIns="45719" rIns="45719" anchor="ctr"/>
          <a:lstStyle/>
          <a:p>
            <a:pPr algn="ctr">
              <a:defRPr>
                <a:solidFill>
                  <a:srgbClr val="FFFFFF"/>
                </a:solidFill>
              </a:defRPr>
            </a:pPr>
          </a:p>
        </p:txBody>
      </p:sp>
      <p:sp>
        <p:nvSpPr>
          <p:cNvPr id="316" name="Three-column with circular icons layout"/>
          <p:cNvSpPr txBox="1"/>
          <p:nvPr>
            <p:ph type="title" hasCustomPrompt="1"/>
          </p:nvPr>
        </p:nvSpPr>
        <p:spPr>
          <a:prstGeom prst="rect">
            <a:avLst/>
          </a:prstGeom>
        </p:spPr>
        <p:txBody>
          <a:bodyPr/>
          <a:lstStyle/>
          <a:p>
            <a:pPr/>
            <a:r>
              <a:t>Three-column with circular icons layout</a:t>
            </a:r>
          </a:p>
        </p:txBody>
      </p:sp>
      <p:sp>
        <p:nvSpPr>
          <p:cNvPr id="317" name="Straight Connector 10"/>
          <p:cNvSpPr/>
          <p:nvPr/>
        </p:nvSpPr>
        <p:spPr>
          <a:xfrm>
            <a:off x="1739956" y="4440265"/>
            <a:ext cx="914401" cy="1"/>
          </a:xfrm>
          <a:prstGeom prst="line">
            <a:avLst/>
          </a:prstGeom>
          <a:ln w="12700" cap="rnd">
            <a:solidFill>
              <a:srgbClr val="3A5077"/>
            </a:solidFill>
            <a:miter/>
          </a:ln>
        </p:spPr>
        <p:txBody>
          <a:bodyPr lIns="45719" rIns="45719"/>
          <a:lstStyle/>
          <a:p>
            <a:pPr>
              <a:defRPr>
                <a:solidFill>
                  <a:srgbClr val="FFFFFF"/>
                </a:solidFill>
              </a:defRPr>
            </a:pPr>
          </a:p>
        </p:txBody>
      </p:sp>
      <p:sp>
        <p:nvSpPr>
          <p:cNvPr id="318" name="Body Level One…"/>
          <p:cNvSpPr txBox="1"/>
          <p:nvPr>
            <p:ph type="body" sz="quarter" idx="1" hasCustomPrompt="1"/>
          </p:nvPr>
        </p:nvSpPr>
        <p:spPr>
          <a:xfrm>
            <a:off x="733690" y="4633436"/>
            <a:ext cx="2926933" cy="338555"/>
          </a:xfrm>
          <a:prstGeom prst="rect">
            <a:avLst/>
          </a:prstGeom>
        </p:spPr>
        <p:txBody>
          <a:bodyPr>
            <a:normAutofit fontScale="100000" lnSpcReduction="0"/>
          </a:bodyPr>
          <a:lstStyle>
            <a:lvl1pPr marL="0" indent="0" algn="ctr">
              <a:lnSpc>
                <a:spcPct val="100000"/>
              </a:lnSpc>
              <a:buClrTx/>
              <a:buSzTx/>
              <a:buFontTx/>
              <a:buNone/>
              <a:defRPr sz="1600"/>
            </a:lvl1pPr>
            <a:lvl2pPr marL="0" indent="228600" algn="ctr">
              <a:lnSpc>
                <a:spcPct val="100000"/>
              </a:lnSpc>
              <a:buClrTx/>
              <a:buSzTx/>
              <a:buFontTx/>
              <a:buNone/>
              <a:defRPr sz="1600"/>
            </a:lvl2pPr>
            <a:lvl3pPr marL="0" indent="457200" algn="ctr">
              <a:lnSpc>
                <a:spcPct val="100000"/>
              </a:lnSpc>
              <a:buClrTx/>
              <a:buSzTx/>
              <a:buFontTx/>
              <a:buNone/>
              <a:defRPr sz="1600"/>
            </a:lvl3pPr>
            <a:lvl4pPr marL="0" indent="685800" algn="ctr">
              <a:lnSpc>
                <a:spcPct val="100000"/>
              </a:lnSpc>
              <a:buClrTx/>
              <a:buSzTx/>
              <a:buFontTx/>
              <a:buNone/>
              <a:defRPr sz="1600"/>
            </a:lvl4pPr>
            <a:lvl5pPr marL="0" indent="685800" algn="ctr">
              <a:lnSpc>
                <a:spcPct val="100000"/>
              </a:lnSpc>
              <a:buClrTx/>
              <a:buSzTx/>
              <a:buFontTx/>
              <a:buNone/>
              <a:defRPr sz="1600"/>
            </a:lvl5pPr>
          </a:lstStyle>
          <a:p>
            <a:pPr/>
            <a:r>
              <a:t>Click to add text</a:t>
            </a:r>
          </a:p>
          <a:p>
            <a:pPr lvl="1"/>
            <a:r>
              <a:t/>
            </a:r>
          </a:p>
          <a:p>
            <a:pPr lvl="2"/>
            <a:r>
              <a:t/>
            </a:r>
          </a:p>
          <a:p>
            <a:pPr lvl="3"/>
            <a:r>
              <a:t/>
            </a:r>
          </a:p>
          <a:p>
            <a:pPr lvl="4"/>
            <a:r>
              <a:t/>
            </a:r>
          </a:p>
        </p:txBody>
      </p:sp>
      <p:sp>
        <p:nvSpPr>
          <p:cNvPr id="319" name="Text Placeholder 2"/>
          <p:cNvSpPr/>
          <p:nvPr>
            <p:ph type="body" sz="quarter" idx="21" hasCustomPrompt="1"/>
          </p:nvPr>
        </p:nvSpPr>
        <p:spPr>
          <a:xfrm>
            <a:off x="733690" y="3877760"/>
            <a:ext cx="2926933" cy="369333"/>
          </a:xfrm>
          <a:prstGeom prst="rect">
            <a:avLst/>
          </a:prstGeom>
        </p:spPr>
        <p:txBody>
          <a:bodyPr>
            <a:normAutofit fontScale="100000" lnSpcReduction="0"/>
          </a:bodyPr>
          <a:lstStyle>
            <a:lvl1pPr marL="0" indent="0" algn="ctr">
              <a:buClrTx/>
              <a:buSzTx/>
              <a:buFontTx/>
              <a:buNone/>
              <a:defRPr b="1" sz="2000"/>
            </a:lvl1pPr>
          </a:lstStyle>
          <a:p>
            <a:pPr/>
            <a:r>
              <a:t>Enter heading here</a:t>
            </a:r>
          </a:p>
        </p:txBody>
      </p:sp>
      <p:sp>
        <p:nvSpPr>
          <p:cNvPr id="320" name="Straight Connector 7"/>
          <p:cNvSpPr/>
          <p:nvPr/>
        </p:nvSpPr>
        <p:spPr>
          <a:xfrm>
            <a:off x="9613844" y="4440265"/>
            <a:ext cx="914401" cy="1"/>
          </a:xfrm>
          <a:prstGeom prst="line">
            <a:avLst/>
          </a:prstGeom>
          <a:ln w="12700" cap="rnd">
            <a:solidFill>
              <a:srgbClr val="3A5077"/>
            </a:solidFill>
            <a:miter/>
          </a:ln>
        </p:spPr>
        <p:txBody>
          <a:bodyPr lIns="45719" rIns="45719"/>
          <a:lstStyle/>
          <a:p>
            <a:pPr>
              <a:defRPr>
                <a:solidFill>
                  <a:srgbClr val="FFFFFF"/>
                </a:solidFill>
              </a:defRPr>
            </a:pPr>
          </a:p>
        </p:txBody>
      </p:sp>
      <p:sp>
        <p:nvSpPr>
          <p:cNvPr id="321" name="Text Placeholder 12"/>
          <p:cNvSpPr/>
          <p:nvPr>
            <p:ph type="body" sz="quarter" idx="22" hasCustomPrompt="1"/>
          </p:nvPr>
        </p:nvSpPr>
        <p:spPr>
          <a:xfrm>
            <a:off x="8607577" y="4633436"/>
            <a:ext cx="2926933" cy="338555"/>
          </a:xfrm>
          <a:prstGeom prst="rect">
            <a:avLst/>
          </a:prstGeom>
        </p:spPr>
        <p:txBody>
          <a:bodyPr>
            <a:normAutofit fontScale="100000" lnSpcReduction="0"/>
          </a:bodyPr>
          <a:lstStyle>
            <a:lvl1pPr marL="0" indent="0" algn="ctr">
              <a:lnSpc>
                <a:spcPct val="100000"/>
              </a:lnSpc>
              <a:buClrTx/>
              <a:buSzTx/>
              <a:buFontTx/>
              <a:buNone/>
              <a:defRPr sz="1600"/>
            </a:lvl1pPr>
          </a:lstStyle>
          <a:p>
            <a:pPr/>
            <a:r>
              <a:t>Click to add text</a:t>
            </a:r>
          </a:p>
        </p:txBody>
      </p:sp>
      <p:sp>
        <p:nvSpPr>
          <p:cNvPr id="322" name="Text Placeholder 2"/>
          <p:cNvSpPr/>
          <p:nvPr>
            <p:ph type="body" sz="quarter" idx="23" hasCustomPrompt="1"/>
          </p:nvPr>
        </p:nvSpPr>
        <p:spPr>
          <a:xfrm>
            <a:off x="8607577" y="3877760"/>
            <a:ext cx="2926933" cy="369333"/>
          </a:xfrm>
          <a:prstGeom prst="rect">
            <a:avLst/>
          </a:prstGeom>
        </p:spPr>
        <p:txBody>
          <a:bodyPr>
            <a:normAutofit fontScale="100000" lnSpcReduction="0"/>
          </a:bodyPr>
          <a:lstStyle>
            <a:lvl1pPr marL="0" indent="0" algn="ctr">
              <a:buClrTx/>
              <a:buSzTx/>
              <a:buFontTx/>
              <a:buNone/>
              <a:defRPr b="1" sz="2000"/>
            </a:lvl1pPr>
          </a:lstStyle>
          <a:p>
            <a:pPr/>
            <a:r>
              <a:t>Enter heading here</a:t>
            </a:r>
          </a:p>
        </p:txBody>
      </p:sp>
      <p:sp>
        <p:nvSpPr>
          <p:cNvPr id="323" name="Straight Connector 16"/>
          <p:cNvSpPr/>
          <p:nvPr/>
        </p:nvSpPr>
        <p:spPr>
          <a:xfrm>
            <a:off x="5676900" y="4440265"/>
            <a:ext cx="914401" cy="1"/>
          </a:xfrm>
          <a:prstGeom prst="line">
            <a:avLst/>
          </a:prstGeom>
          <a:ln w="12700" cap="rnd">
            <a:solidFill>
              <a:srgbClr val="3A5077"/>
            </a:solidFill>
            <a:miter/>
          </a:ln>
        </p:spPr>
        <p:txBody>
          <a:bodyPr lIns="45719" rIns="45719"/>
          <a:lstStyle/>
          <a:p>
            <a:pPr>
              <a:defRPr>
                <a:solidFill>
                  <a:srgbClr val="FFFFFF"/>
                </a:solidFill>
              </a:defRPr>
            </a:pPr>
          </a:p>
        </p:txBody>
      </p:sp>
      <p:sp>
        <p:nvSpPr>
          <p:cNvPr id="324" name="Text Placeholder 12"/>
          <p:cNvSpPr/>
          <p:nvPr>
            <p:ph type="body" sz="quarter" idx="24" hasCustomPrompt="1"/>
          </p:nvPr>
        </p:nvSpPr>
        <p:spPr>
          <a:xfrm>
            <a:off x="4670633" y="4633436"/>
            <a:ext cx="2926933" cy="338555"/>
          </a:xfrm>
          <a:prstGeom prst="rect">
            <a:avLst/>
          </a:prstGeom>
        </p:spPr>
        <p:txBody>
          <a:bodyPr>
            <a:normAutofit fontScale="100000" lnSpcReduction="0"/>
          </a:bodyPr>
          <a:lstStyle>
            <a:lvl1pPr marL="0" indent="0" algn="ctr">
              <a:lnSpc>
                <a:spcPct val="100000"/>
              </a:lnSpc>
              <a:buClrTx/>
              <a:buSzTx/>
              <a:buFontTx/>
              <a:buNone/>
              <a:defRPr sz="1600"/>
            </a:lvl1pPr>
          </a:lstStyle>
          <a:p>
            <a:pPr/>
            <a:r>
              <a:t>Click to add text</a:t>
            </a:r>
          </a:p>
        </p:txBody>
      </p:sp>
      <p:sp>
        <p:nvSpPr>
          <p:cNvPr id="325" name="Text Placeholder 2"/>
          <p:cNvSpPr/>
          <p:nvPr>
            <p:ph type="body" sz="quarter" idx="25" hasCustomPrompt="1"/>
          </p:nvPr>
        </p:nvSpPr>
        <p:spPr>
          <a:xfrm>
            <a:off x="4670633" y="3877760"/>
            <a:ext cx="2926933" cy="369333"/>
          </a:xfrm>
          <a:prstGeom prst="rect">
            <a:avLst/>
          </a:prstGeom>
        </p:spPr>
        <p:txBody>
          <a:bodyPr>
            <a:normAutofit fontScale="100000" lnSpcReduction="0"/>
          </a:bodyPr>
          <a:lstStyle>
            <a:lvl1pPr marL="0" indent="0" algn="ctr">
              <a:buClrTx/>
              <a:buSzTx/>
              <a:buFontTx/>
              <a:buNone/>
              <a:defRPr b="1" sz="2000"/>
            </a:lvl1pPr>
          </a:lstStyle>
          <a:p>
            <a:pPr/>
            <a:r>
              <a:t>Enter heading here</a:t>
            </a:r>
          </a:p>
        </p:txBody>
      </p:sp>
      <p:sp>
        <p:nvSpPr>
          <p:cNvPr id="326" name="Picture Placeholder 12"/>
          <p:cNvSpPr/>
          <p:nvPr>
            <p:ph type="pic" sz="quarter" idx="26"/>
          </p:nvPr>
        </p:nvSpPr>
        <p:spPr>
          <a:xfrm>
            <a:off x="1426210" y="1894831"/>
            <a:ext cx="1541894" cy="1541893"/>
          </a:xfrm>
          <a:prstGeom prst="rect">
            <a:avLst/>
          </a:prstGeom>
        </p:spPr>
        <p:txBody>
          <a:bodyPr lIns="91439" tIns="45719" rIns="91439" bIns="45719"/>
          <a:lstStyle/>
          <a:p>
            <a:pPr/>
          </a:p>
        </p:txBody>
      </p:sp>
      <p:sp>
        <p:nvSpPr>
          <p:cNvPr id="327" name="Picture Placeholder 12"/>
          <p:cNvSpPr/>
          <p:nvPr>
            <p:ph type="pic" sz="quarter" idx="27"/>
          </p:nvPr>
        </p:nvSpPr>
        <p:spPr>
          <a:xfrm>
            <a:off x="5363154" y="1894831"/>
            <a:ext cx="1541893" cy="1541893"/>
          </a:xfrm>
          <a:prstGeom prst="rect">
            <a:avLst/>
          </a:prstGeom>
        </p:spPr>
        <p:txBody>
          <a:bodyPr lIns="91439" tIns="45719" rIns="91439" bIns="45719"/>
          <a:lstStyle/>
          <a:p>
            <a:pPr/>
          </a:p>
        </p:txBody>
      </p:sp>
      <p:sp>
        <p:nvSpPr>
          <p:cNvPr id="328" name="Picture Placeholder 12"/>
          <p:cNvSpPr/>
          <p:nvPr>
            <p:ph type="pic" sz="quarter" idx="28"/>
          </p:nvPr>
        </p:nvSpPr>
        <p:spPr>
          <a:xfrm>
            <a:off x="9300098" y="1894831"/>
            <a:ext cx="1541894" cy="1541893"/>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pillars_3">
    <p:spTree>
      <p:nvGrpSpPr>
        <p:cNvPr id="1" name=""/>
        <p:cNvGrpSpPr/>
        <p:nvPr/>
      </p:nvGrpSpPr>
      <p:grpSpPr>
        <a:xfrm>
          <a:off x="0" y="0"/>
          <a:ext cx="0" cy="0"/>
          <a:chOff x="0" y="0"/>
          <a:chExt cx="0" cy="0"/>
        </a:xfrm>
      </p:grpSpPr>
      <p:sp>
        <p:nvSpPr>
          <p:cNvPr id="335" name="Slide Number"/>
          <p:cNvSpPr txBox="1"/>
          <p:nvPr>
            <p:ph type="sldNum" sz="quarter" idx="2"/>
          </p:nvPr>
        </p:nvSpPr>
        <p:spPr>
          <a:prstGeom prst="rect">
            <a:avLst/>
          </a:prstGeom>
        </p:spPr>
        <p:txBody>
          <a:bodyPr/>
          <a:lstStyle/>
          <a:p>
            <a:pPr/>
            <a:fld id="{86CB4B4D-7CA3-9044-876B-883B54F8677D}" type="slidenum"/>
          </a:p>
        </p:txBody>
      </p:sp>
      <p:sp>
        <p:nvSpPr>
          <p:cNvPr id="336" name="Three-column with eyebrows layout"/>
          <p:cNvSpPr txBox="1"/>
          <p:nvPr>
            <p:ph type="title" hasCustomPrompt="1"/>
          </p:nvPr>
        </p:nvSpPr>
        <p:spPr>
          <a:prstGeom prst="rect">
            <a:avLst/>
          </a:prstGeom>
        </p:spPr>
        <p:txBody>
          <a:bodyPr/>
          <a:lstStyle/>
          <a:p>
            <a:pPr/>
            <a:r>
              <a:t>Three-column with eyebrows layout</a:t>
            </a:r>
          </a:p>
        </p:txBody>
      </p:sp>
      <p:sp>
        <p:nvSpPr>
          <p:cNvPr id="337" name="Rectangle: Rounded Corners 14"/>
          <p:cNvSpPr/>
          <p:nvPr/>
        </p:nvSpPr>
        <p:spPr>
          <a:xfrm>
            <a:off x="419100" y="1485900"/>
            <a:ext cx="3556114" cy="4724400"/>
          </a:xfrm>
          <a:prstGeom prst="roundRect">
            <a:avLst>
              <a:gd name="adj" fmla="val 4563"/>
            </a:avLst>
          </a:prstGeom>
          <a:solidFill>
            <a:srgbClr val="111724"/>
          </a:solidFill>
          <a:ln w="12700">
            <a:miter lim="400000"/>
          </a:ln>
        </p:spPr>
        <p:txBody>
          <a:bodyPr lIns="45719" rIns="45719" anchor="ctr"/>
          <a:lstStyle/>
          <a:p>
            <a:pPr algn="ctr">
              <a:defRPr sz="1600">
                <a:solidFill>
                  <a:srgbClr val="FFFFFF"/>
                </a:solidFill>
              </a:defRPr>
            </a:pPr>
          </a:p>
        </p:txBody>
      </p:sp>
      <p:sp>
        <p:nvSpPr>
          <p:cNvPr id="338" name="Body Level One…"/>
          <p:cNvSpPr txBox="1"/>
          <p:nvPr>
            <p:ph type="body" sz="quarter" idx="1" hasCustomPrompt="1"/>
          </p:nvPr>
        </p:nvSpPr>
        <p:spPr>
          <a:xfrm>
            <a:off x="733690" y="2900914"/>
            <a:ext cx="2926933" cy="369333"/>
          </a:xfrm>
          <a:prstGeom prst="rect">
            <a:avLst/>
          </a:prstGeom>
        </p:spPr>
        <p:txBody>
          <a:bodyPr>
            <a:normAutofit fontScale="100000" lnSpcReduction="0"/>
          </a:bodyPr>
          <a:lstStyle>
            <a:lvl1pPr marL="0" indent="0">
              <a:buClrTx/>
              <a:buSzTx/>
              <a:buFontTx/>
              <a:buNone/>
              <a:defRPr b="1" sz="2000"/>
            </a:lvl1pPr>
            <a:lvl2pPr marL="0" indent="457200">
              <a:buClrTx/>
              <a:buSzTx/>
              <a:buFontTx/>
              <a:buNone/>
              <a:defRPr b="1" sz="2000"/>
            </a:lvl2pPr>
            <a:lvl3pPr marL="0" indent="914400">
              <a:buClrTx/>
              <a:buSzTx/>
              <a:buFontTx/>
              <a:buNone/>
              <a:defRPr b="1" sz="2000"/>
            </a:lvl3pPr>
            <a:lvl4pPr marL="0" indent="1371600">
              <a:buClrTx/>
              <a:buSzTx/>
              <a:buFontTx/>
              <a:buNone/>
              <a:defRPr b="1" sz="2000"/>
            </a:lvl4pPr>
            <a:lvl5pPr marL="0" indent="1828800">
              <a:buClrTx/>
              <a:buSzTx/>
              <a:buFontTx/>
              <a:buNone/>
              <a:defRPr b="1" sz="2000"/>
            </a:lvl5pPr>
          </a:lstStyle>
          <a:p>
            <a:pPr/>
            <a:r>
              <a:t>Enter heading here</a:t>
            </a:r>
          </a:p>
          <a:p>
            <a:pPr lvl="1"/>
            <a:r>
              <a:t/>
            </a:r>
          </a:p>
          <a:p>
            <a:pPr lvl="2"/>
            <a:r>
              <a:t/>
            </a:r>
          </a:p>
          <a:p>
            <a:pPr lvl="3"/>
            <a:r>
              <a:t/>
            </a:r>
          </a:p>
          <a:p>
            <a:pPr lvl="4"/>
            <a:r>
              <a:t/>
            </a:r>
          </a:p>
        </p:txBody>
      </p:sp>
      <p:sp>
        <p:nvSpPr>
          <p:cNvPr id="339" name="Rectangle: Rounded Corners 14"/>
          <p:cNvSpPr/>
          <p:nvPr/>
        </p:nvSpPr>
        <p:spPr>
          <a:xfrm>
            <a:off x="8292988" y="1485900"/>
            <a:ext cx="3556114" cy="4724400"/>
          </a:xfrm>
          <a:prstGeom prst="roundRect">
            <a:avLst>
              <a:gd name="adj" fmla="val 4563"/>
            </a:avLst>
          </a:prstGeom>
          <a:solidFill>
            <a:srgbClr val="111724"/>
          </a:solidFill>
          <a:ln w="12700">
            <a:miter lim="400000"/>
          </a:ln>
        </p:spPr>
        <p:txBody>
          <a:bodyPr lIns="45719" rIns="45719" anchor="ctr"/>
          <a:lstStyle/>
          <a:p>
            <a:pPr algn="ctr">
              <a:defRPr sz="1600">
                <a:solidFill>
                  <a:srgbClr val="FFFFFF"/>
                </a:solidFill>
              </a:defRPr>
            </a:pPr>
          </a:p>
        </p:txBody>
      </p:sp>
      <p:sp>
        <p:nvSpPr>
          <p:cNvPr id="340" name="Text Placeholder 2"/>
          <p:cNvSpPr/>
          <p:nvPr>
            <p:ph type="body" sz="quarter" idx="21" hasCustomPrompt="1"/>
          </p:nvPr>
        </p:nvSpPr>
        <p:spPr>
          <a:xfrm>
            <a:off x="8607577" y="2900914"/>
            <a:ext cx="2926933" cy="369333"/>
          </a:xfrm>
          <a:prstGeom prst="rect">
            <a:avLst/>
          </a:prstGeom>
        </p:spPr>
        <p:txBody>
          <a:bodyPr>
            <a:normAutofit fontScale="100000" lnSpcReduction="0"/>
          </a:bodyPr>
          <a:lstStyle>
            <a:lvl1pPr marL="0" indent="0">
              <a:buClrTx/>
              <a:buSzTx/>
              <a:buFontTx/>
              <a:buNone/>
              <a:defRPr b="1" sz="2000"/>
            </a:lvl1pPr>
          </a:lstStyle>
          <a:p>
            <a:pPr/>
            <a:r>
              <a:t>Enter heading here</a:t>
            </a:r>
          </a:p>
        </p:txBody>
      </p:sp>
      <p:sp>
        <p:nvSpPr>
          <p:cNvPr id="341" name="Rectangle: Rounded Corners 14"/>
          <p:cNvSpPr/>
          <p:nvPr/>
        </p:nvSpPr>
        <p:spPr>
          <a:xfrm>
            <a:off x="4356044" y="1485900"/>
            <a:ext cx="3556114" cy="4724400"/>
          </a:xfrm>
          <a:prstGeom prst="roundRect">
            <a:avLst>
              <a:gd name="adj" fmla="val 4563"/>
            </a:avLst>
          </a:prstGeom>
          <a:solidFill>
            <a:srgbClr val="111724"/>
          </a:solidFill>
          <a:ln w="12700">
            <a:miter lim="400000"/>
          </a:ln>
        </p:spPr>
        <p:txBody>
          <a:bodyPr lIns="45719" rIns="45719" anchor="ctr"/>
          <a:lstStyle/>
          <a:p>
            <a:pPr algn="ctr">
              <a:defRPr sz="1600">
                <a:solidFill>
                  <a:srgbClr val="FFFFFF"/>
                </a:solidFill>
              </a:defRPr>
            </a:pPr>
          </a:p>
        </p:txBody>
      </p:sp>
      <p:sp>
        <p:nvSpPr>
          <p:cNvPr id="342" name="Text Placeholder 2"/>
          <p:cNvSpPr/>
          <p:nvPr>
            <p:ph type="body" sz="quarter" idx="22" hasCustomPrompt="1"/>
          </p:nvPr>
        </p:nvSpPr>
        <p:spPr>
          <a:xfrm>
            <a:off x="4670633" y="2900914"/>
            <a:ext cx="2926933" cy="369333"/>
          </a:xfrm>
          <a:prstGeom prst="rect">
            <a:avLst/>
          </a:prstGeom>
        </p:spPr>
        <p:txBody>
          <a:bodyPr>
            <a:normAutofit fontScale="100000" lnSpcReduction="0"/>
          </a:bodyPr>
          <a:lstStyle>
            <a:lvl1pPr marL="0" indent="0">
              <a:buClrTx/>
              <a:buSzTx/>
              <a:buFontTx/>
              <a:buNone/>
              <a:defRPr b="1" sz="2000"/>
            </a:lvl1pPr>
          </a:lstStyle>
          <a:p>
            <a:pPr/>
            <a:r>
              <a:t>Enter heading here</a:t>
            </a:r>
          </a:p>
        </p:txBody>
      </p:sp>
      <p:sp>
        <p:nvSpPr>
          <p:cNvPr id="343" name="Text Placeholder 12"/>
          <p:cNvSpPr/>
          <p:nvPr>
            <p:ph type="body" sz="quarter" idx="23" hasCustomPrompt="1"/>
          </p:nvPr>
        </p:nvSpPr>
        <p:spPr>
          <a:xfrm>
            <a:off x="752801" y="2177358"/>
            <a:ext cx="1699138" cy="321253"/>
          </a:xfrm>
          <a:prstGeom prst="rect">
            <a:avLst/>
          </a:prstGeom>
          <a:gradFill>
            <a:gsLst>
              <a:gs pos="0">
                <a:schemeClr val="accent1"/>
              </a:gs>
              <a:gs pos="100000">
                <a:schemeClr val="accent5"/>
              </a:gs>
            </a:gsLst>
            <a:lin ang="2700000"/>
          </a:gradFill>
        </p:spPr>
        <p:txBody>
          <a:bodyPr anchor="ctr">
            <a:normAutofit fontScale="100000" lnSpcReduction="0"/>
          </a:bodyPr>
          <a:lstStyle>
            <a:lvl1pPr marL="0" indent="0" algn="ctr">
              <a:buClrTx/>
              <a:buSzTx/>
              <a:buFontTx/>
              <a:buNone/>
              <a:defRPr b="1" spc="400" sz="1600">
                <a:latin typeface="Amazon Ember Mono"/>
                <a:ea typeface="Amazon Ember Mono"/>
                <a:cs typeface="Amazon Ember Mono"/>
                <a:sym typeface="Amazon Ember Mono"/>
              </a:defRPr>
            </a:lvl1pPr>
          </a:lstStyle>
          <a:p>
            <a:pPr/>
            <a:r>
              <a:t>EYEBROW</a:t>
            </a:r>
          </a:p>
        </p:txBody>
      </p:sp>
      <p:sp>
        <p:nvSpPr>
          <p:cNvPr id="344" name="Text Placeholder 12"/>
          <p:cNvSpPr/>
          <p:nvPr>
            <p:ph type="body" sz="quarter" idx="24" hasCustomPrompt="1"/>
          </p:nvPr>
        </p:nvSpPr>
        <p:spPr>
          <a:xfrm>
            <a:off x="4689744" y="2177358"/>
            <a:ext cx="1699139" cy="321253"/>
          </a:xfrm>
          <a:prstGeom prst="rect">
            <a:avLst/>
          </a:prstGeom>
          <a:gradFill>
            <a:gsLst>
              <a:gs pos="0">
                <a:schemeClr val="accent1"/>
              </a:gs>
              <a:gs pos="100000">
                <a:schemeClr val="accent5"/>
              </a:gs>
            </a:gsLst>
            <a:lin ang="2700000"/>
          </a:gradFill>
        </p:spPr>
        <p:txBody>
          <a:bodyPr anchor="ctr">
            <a:normAutofit fontScale="100000" lnSpcReduction="0"/>
          </a:bodyPr>
          <a:lstStyle>
            <a:lvl1pPr marL="0" indent="0" algn="ctr">
              <a:buClrTx/>
              <a:buSzTx/>
              <a:buFontTx/>
              <a:buNone/>
              <a:defRPr b="1" spc="400" sz="1600">
                <a:latin typeface="Amazon Ember Mono"/>
                <a:ea typeface="Amazon Ember Mono"/>
                <a:cs typeface="Amazon Ember Mono"/>
                <a:sym typeface="Amazon Ember Mono"/>
              </a:defRPr>
            </a:lvl1pPr>
          </a:lstStyle>
          <a:p>
            <a:pPr/>
            <a:r>
              <a:t>EYEBROW</a:t>
            </a:r>
          </a:p>
        </p:txBody>
      </p:sp>
      <p:sp>
        <p:nvSpPr>
          <p:cNvPr id="345" name="Text Placeholder 12"/>
          <p:cNvSpPr/>
          <p:nvPr>
            <p:ph type="body" sz="quarter" idx="25" hasCustomPrompt="1"/>
          </p:nvPr>
        </p:nvSpPr>
        <p:spPr>
          <a:xfrm>
            <a:off x="8626688" y="2177358"/>
            <a:ext cx="1699139" cy="321253"/>
          </a:xfrm>
          <a:prstGeom prst="rect">
            <a:avLst/>
          </a:prstGeom>
          <a:gradFill>
            <a:gsLst>
              <a:gs pos="0">
                <a:schemeClr val="accent1"/>
              </a:gs>
              <a:gs pos="100000">
                <a:schemeClr val="accent5"/>
              </a:gs>
            </a:gsLst>
            <a:lin ang="2700000"/>
          </a:gradFill>
        </p:spPr>
        <p:txBody>
          <a:bodyPr anchor="ctr">
            <a:normAutofit fontScale="100000" lnSpcReduction="0"/>
          </a:bodyPr>
          <a:lstStyle>
            <a:lvl1pPr marL="0" indent="0" algn="ctr">
              <a:buClrTx/>
              <a:buSzTx/>
              <a:buFontTx/>
              <a:buNone/>
              <a:defRPr b="1" spc="400" sz="1600">
                <a:latin typeface="Amazon Ember Mono"/>
                <a:ea typeface="Amazon Ember Mono"/>
                <a:cs typeface="Amazon Ember Mono"/>
                <a:sym typeface="Amazon Ember Mono"/>
              </a:defRPr>
            </a:lvl1pPr>
          </a:lstStyle>
          <a:p>
            <a:pPr/>
            <a:r>
              <a:t>EYEBROW</a:t>
            </a:r>
          </a:p>
        </p:txBody>
      </p:sp>
      <p:sp>
        <p:nvSpPr>
          <p:cNvPr id="346" name="Text Placeholder 12"/>
          <p:cNvSpPr/>
          <p:nvPr>
            <p:ph type="body" sz="quarter" idx="26" hasCustomPrompt="1"/>
          </p:nvPr>
        </p:nvSpPr>
        <p:spPr>
          <a:xfrm>
            <a:off x="733690" y="3429000"/>
            <a:ext cx="2926933" cy="2552700"/>
          </a:xfrm>
          <a:prstGeom prst="rect">
            <a:avLst/>
          </a:prstGeom>
        </p:spPr>
        <p:txBody>
          <a:bodyPr>
            <a:normAutofit fontScale="100000" lnSpcReduction="0"/>
          </a:bodyPr>
          <a:lstStyle>
            <a:lvl1pPr marL="0" indent="0">
              <a:lnSpc>
                <a:spcPct val="100000"/>
              </a:lnSpc>
              <a:buClrTx/>
              <a:buSzTx/>
              <a:buFontTx/>
              <a:buNone/>
              <a:defRPr sz="1800"/>
            </a:lvl1pPr>
          </a:lstStyle>
          <a:p>
            <a:pPr/>
            <a:r>
              <a:t>Click to add text</a:t>
            </a:r>
          </a:p>
        </p:txBody>
      </p:sp>
      <p:sp>
        <p:nvSpPr>
          <p:cNvPr id="347" name="Text Placeholder 12"/>
          <p:cNvSpPr/>
          <p:nvPr>
            <p:ph type="body" sz="quarter" idx="27" hasCustomPrompt="1"/>
          </p:nvPr>
        </p:nvSpPr>
        <p:spPr>
          <a:xfrm>
            <a:off x="8607577" y="3429000"/>
            <a:ext cx="2926933" cy="2552700"/>
          </a:xfrm>
          <a:prstGeom prst="rect">
            <a:avLst/>
          </a:prstGeom>
        </p:spPr>
        <p:txBody>
          <a:bodyPr>
            <a:normAutofit fontScale="100000" lnSpcReduction="0"/>
          </a:bodyPr>
          <a:lstStyle>
            <a:lvl1pPr marL="0" indent="0">
              <a:lnSpc>
                <a:spcPct val="100000"/>
              </a:lnSpc>
              <a:buClrTx/>
              <a:buSzTx/>
              <a:buFontTx/>
              <a:buNone/>
              <a:defRPr sz="1800"/>
            </a:lvl1pPr>
          </a:lstStyle>
          <a:p>
            <a:pPr/>
            <a:r>
              <a:t>Click to add text</a:t>
            </a:r>
          </a:p>
        </p:txBody>
      </p:sp>
      <p:sp>
        <p:nvSpPr>
          <p:cNvPr id="348" name="Text Placeholder 12"/>
          <p:cNvSpPr/>
          <p:nvPr>
            <p:ph type="body" sz="quarter" idx="28" hasCustomPrompt="1"/>
          </p:nvPr>
        </p:nvSpPr>
        <p:spPr>
          <a:xfrm>
            <a:off x="4670633" y="3429000"/>
            <a:ext cx="2926933" cy="2552700"/>
          </a:xfrm>
          <a:prstGeom prst="rect">
            <a:avLst/>
          </a:prstGeom>
        </p:spPr>
        <p:txBody>
          <a:bodyPr>
            <a:normAutofit fontScale="100000" lnSpcReduction="0"/>
          </a:bodyPr>
          <a:lstStyle>
            <a:lvl1pPr marL="0" indent="0">
              <a:lnSpc>
                <a:spcPct val="100000"/>
              </a:lnSpc>
              <a:buClrTx/>
              <a:buSzTx/>
              <a:buFontTx/>
              <a:buNone/>
              <a:defRPr sz="1800"/>
            </a:lvl1pPr>
          </a:lstStyle>
          <a:p>
            <a:pPr/>
            <a:r>
              <a:t>Click to add text</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ver slide gradient 3">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9" name="Graphic 23" descr="Graphic 23"/>
          <p:cNvPicPr>
            <a:picLocks noChangeAspect="1"/>
          </p:cNvPicPr>
          <p:nvPr/>
        </p:nvPicPr>
        <p:blipFill>
          <a:blip r:embed="rId3">
            <a:extLst/>
          </a:blip>
          <a:stretch>
            <a:fillRect/>
          </a:stretch>
        </p:blipFill>
        <p:spPr>
          <a:xfrm>
            <a:off x="419101" y="551422"/>
            <a:ext cx="1010271" cy="604150"/>
          </a:xfrm>
          <a:prstGeom prst="rect">
            <a:avLst/>
          </a:prstGeom>
          <a:ln w="12700">
            <a:miter lim="400000"/>
          </a:ln>
        </p:spPr>
      </p:pic>
      <p:sp>
        <p:nvSpPr>
          <p:cNvPr id="40" name="TextBox 1"/>
          <p:cNvSpPr txBox="1"/>
          <p:nvPr/>
        </p:nvSpPr>
        <p:spPr>
          <a:xfrm>
            <a:off x="376336" y="6392988"/>
            <a:ext cx="2457375"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solidFill>
                  <a:srgbClr val="FFFFFF"/>
                </a:solidFill>
              </a:defRPr>
            </a:lvl1pPr>
          </a:lstStyle>
          <a:p>
            <a:pPr/>
            <a:r>
              <a:t>© 2024, Amazon Web Services, Inc. or its affiliates. All rights reserved</a:t>
            </a:r>
          </a:p>
        </p:txBody>
      </p:sp>
      <p:sp>
        <p:nvSpPr>
          <p:cNvPr id="41" name="Body Level One…"/>
          <p:cNvSpPr txBox="1"/>
          <p:nvPr>
            <p:ph type="body" sz="quarter" idx="1" hasCustomPrompt="1"/>
          </p:nvPr>
        </p:nvSpPr>
        <p:spPr>
          <a:xfrm>
            <a:off x="426594" y="4572925"/>
            <a:ext cx="3702331" cy="369333"/>
          </a:xfrm>
          <a:prstGeom prst="rect">
            <a:avLst/>
          </a:prstGeom>
        </p:spPr>
        <p:txBody>
          <a:bodyPr>
            <a:normAutofit fontScale="100000" lnSpcReduction="0"/>
          </a:bodyPr>
          <a:lstStyle>
            <a:lvl1pPr marL="0" indent="0">
              <a:buClrTx/>
              <a:buSzTx/>
              <a:buFontTx/>
              <a:buNone/>
              <a:defRPr b="1" sz="2000"/>
            </a:lvl1pPr>
            <a:lvl2pPr marL="515673" indent="-287073">
              <a:buClrTx/>
              <a:buFontTx/>
              <a:defRPr b="1" sz="2000"/>
            </a:lvl2pPr>
            <a:lvl3pPr marL="641350" indent="-409575">
              <a:buClrTx/>
              <a:buFontTx/>
              <a:defRPr b="1" sz="2000"/>
            </a:lvl3pPr>
            <a:lvl4pPr marL="939800" indent="-254000">
              <a:buClrTx/>
              <a:buFontTx/>
              <a:defRPr b="1" sz="2000"/>
            </a:lvl4pPr>
            <a:lvl5pPr marL="939800" indent="-254000">
              <a:buClrTx/>
              <a:buFontTx/>
              <a:defRPr b="1" sz="2000"/>
            </a:lvl5pPr>
          </a:lstStyle>
          <a:p>
            <a:pPr/>
            <a:r>
              <a:t>Speaker name (pronouns)</a:t>
            </a:r>
          </a:p>
          <a:p>
            <a:pPr lvl="1"/>
            <a:r>
              <a:t/>
            </a:r>
          </a:p>
          <a:p>
            <a:pPr lvl="2"/>
            <a:r>
              <a:t/>
            </a:r>
          </a:p>
          <a:p>
            <a:pPr lvl="3"/>
            <a:r>
              <a:t/>
            </a:r>
          </a:p>
          <a:p>
            <a:pPr lvl="4"/>
            <a:r>
              <a:t/>
            </a:r>
          </a:p>
        </p:txBody>
      </p:sp>
      <p:sp>
        <p:nvSpPr>
          <p:cNvPr id="42" name="Text Placeholder 15"/>
          <p:cNvSpPr/>
          <p:nvPr>
            <p:ph type="body" sz="quarter" idx="21" hasCustomPrompt="1"/>
          </p:nvPr>
        </p:nvSpPr>
        <p:spPr>
          <a:xfrm>
            <a:off x="426594" y="4946987"/>
            <a:ext cx="3702331" cy="535532"/>
          </a:xfrm>
          <a:prstGeom prst="rect">
            <a:avLst/>
          </a:prstGeom>
        </p:spPr>
        <p:txBody>
          <a:bodyPr>
            <a:normAutofit fontScale="100000" lnSpcReduction="0"/>
          </a:bodyPr>
          <a:lstStyle>
            <a:lvl1pPr marL="0" indent="0">
              <a:spcBef>
                <a:spcPts val="300"/>
              </a:spcBef>
              <a:buClrTx/>
              <a:buSzTx/>
              <a:buFontTx/>
              <a:buNone/>
              <a:defRPr sz="1600"/>
            </a:lvl1pPr>
          </a:lstStyle>
          <a:p>
            <a:pPr/>
            <a:r>
              <a:t>Speaker job title Speaker company</a:t>
            </a:r>
          </a:p>
        </p:txBody>
      </p:sp>
      <p:sp>
        <p:nvSpPr>
          <p:cNvPr id="43" name="First-use service name"/>
          <p:cNvSpPr txBox="1"/>
          <p:nvPr>
            <p:ph type="title" hasCustomPrompt="1"/>
          </p:nvPr>
        </p:nvSpPr>
        <p:spPr>
          <a:xfrm>
            <a:off x="426596" y="2746987"/>
            <a:ext cx="6660005" cy="757131"/>
          </a:xfrm>
          <a:prstGeom prst="rect">
            <a:avLst/>
          </a:prstGeom>
        </p:spPr>
        <p:txBody>
          <a:bodyPr/>
          <a:lstStyle>
            <a:lvl1pPr>
              <a:defRPr sz="4800"/>
            </a:lvl1pPr>
          </a:lstStyle>
          <a:p>
            <a:pPr/>
            <a:r>
              <a:t>First-use service name</a:t>
            </a:r>
          </a:p>
        </p:txBody>
      </p:sp>
      <p:sp>
        <p:nvSpPr>
          <p:cNvPr id="44" name="Slide Number"/>
          <p:cNvSpPr txBox="1"/>
          <p:nvPr>
            <p:ph type="sldNum" sz="quarter" idx="2"/>
          </p:nvPr>
        </p:nvSpPr>
        <p:spPr>
          <a:xfrm>
            <a:off x="5892800" y="6172200"/>
            <a:ext cx="2844800" cy="368301"/>
          </a:xfrm>
          <a:prstGeom prst="rect">
            <a:avLst/>
          </a:prstGeom>
        </p:spPr>
        <p:txBody>
          <a:bodyPr lIns="45719" tIns="45719" rIns="45719" bIns="45719"/>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Column with Subheadings">
    <p:spTree>
      <p:nvGrpSpPr>
        <p:cNvPr id="1" name=""/>
        <p:cNvGrpSpPr/>
        <p:nvPr/>
      </p:nvGrpSpPr>
      <p:grpSpPr>
        <a:xfrm>
          <a:off x="0" y="0"/>
          <a:ext cx="0" cy="0"/>
          <a:chOff x="0" y="0"/>
          <a:chExt cx="0" cy="0"/>
        </a:xfrm>
      </p:grpSpPr>
      <p:sp>
        <p:nvSpPr>
          <p:cNvPr id="355" name="Slide Number"/>
          <p:cNvSpPr txBox="1"/>
          <p:nvPr>
            <p:ph type="sldNum" sz="quarter" idx="2"/>
          </p:nvPr>
        </p:nvSpPr>
        <p:spPr>
          <a:prstGeom prst="rect">
            <a:avLst/>
          </a:prstGeom>
        </p:spPr>
        <p:txBody>
          <a:bodyPr/>
          <a:lstStyle/>
          <a:p>
            <a:pPr/>
            <a:fld id="{86CB4B4D-7CA3-9044-876B-883B54F8677D}" type="slidenum"/>
          </a:p>
        </p:txBody>
      </p:sp>
      <p:sp>
        <p:nvSpPr>
          <p:cNvPr id="356" name="Rectangle: Rounded Corners 14"/>
          <p:cNvSpPr/>
          <p:nvPr/>
        </p:nvSpPr>
        <p:spPr>
          <a:xfrm>
            <a:off x="419100" y="1371600"/>
            <a:ext cx="3621024" cy="4838700"/>
          </a:xfrm>
          <a:prstGeom prst="roundRect">
            <a:avLst>
              <a:gd name="adj" fmla="val 4751"/>
            </a:avLst>
          </a:prstGeom>
          <a:solidFill>
            <a:srgbClr val="111724"/>
          </a:solidFill>
          <a:ln w="12700">
            <a:miter lim="400000"/>
          </a:ln>
        </p:spPr>
        <p:txBody>
          <a:bodyPr lIns="45719" rIns="45719" anchor="ctr"/>
          <a:lstStyle/>
          <a:p>
            <a:pPr algn="ctr">
              <a:defRPr>
                <a:solidFill>
                  <a:srgbClr val="FFFFFF"/>
                </a:solidFill>
              </a:defRPr>
            </a:pPr>
          </a:p>
        </p:txBody>
      </p:sp>
      <p:sp>
        <p:nvSpPr>
          <p:cNvPr id="357" name="Three-column with headings layout"/>
          <p:cNvSpPr txBox="1"/>
          <p:nvPr>
            <p:ph type="title" hasCustomPrompt="1"/>
          </p:nvPr>
        </p:nvSpPr>
        <p:spPr>
          <a:prstGeom prst="rect">
            <a:avLst/>
          </a:prstGeom>
        </p:spPr>
        <p:txBody>
          <a:bodyPr/>
          <a:lstStyle/>
          <a:p>
            <a:pPr/>
            <a:r>
              <a:t>Three-column with headings layout</a:t>
            </a:r>
          </a:p>
        </p:txBody>
      </p:sp>
      <p:sp>
        <p:nvSpPr>
          <p:cNvPr id="358" name="Body Level One…"/>
          <p:cNvSpPr txBox="1"/>
          <p:nvPr>
            <p:ph type="body" sz="quarter" idx="1" hasCustomPrompt="1"/>
          </p:nvPr>
        </p:nvSpPr>
        <p:spPr>
          <a:xfrm>
            <a:off x="592836" y="1600200"/>
            <a:ext cx="3273553" cy="400111"/>
          </a:xfrm>
          <a:prstGeom prst="rect">
            <a:avLst/>
          </a:prstGeom>
        </p:spPr>
        <p:txBody>
          <a:bodyPr>
            <a:normAutofit fontScale="100000" lnSpcReduction="0"/>
          </a:bodyPr>
          <a:lstStyle>
            <a:lvl1pPr marL="0" indent="0">
              <a:lnSpc>
                <a:spcPct val="100000"/>
              </a:lnSpc>
              <a:spcBef>
                <a:spcPts val="0"/>
              </a:spcBef>
              <a:buClrTx/>
              <a:buSzTx/>
              <a:buFontTx/>
              <a:buNone/>
              <a:defRPr b="1" sz="2000">
                <a:solidFill>
                  <a:srgbClr val="8FC7FF"/>
                </a:solidFill>
              </a:defRPr>
            </a:lvl1pPr>
            <a:lvl2pPr marL="0" indent="457200">
              <a:lnSpc>
                <a:spcPct val="100000"/>
              </a:lnSpc>
              <a:spcBef>
                <a:spcPts val="0"/>
              </a:spcBef>
              <a:buClrTx/>
              <a:buSzTx/>
              <a:buFontTx/>
              <a:buNone/>
              <a:defRPr b="1" sz="2000">
                <a:solidFill>
                  <a:srgbClr val="8FC7FF"/>
                </a:solidFill>
              </a:defRPr>
            </a:lvl2pPr>
            <a:lvl3pPr marL="0" indent="914400">
              <a:lnSpc>
                <a:spcPct val="100000"/>
              </a:lnSpc>
              <a:spcBef>
                <a:spcPts val="0"/>
              </a:spcBef>
              <a:buClrTx/>
              <a:buSzTx/>
              <a:buFontTx/>
              <a:buNone/>
              <a:defRPr b="1" sz="2000">
                <a:solidFill>
                  <a:srgbClr val="8FC7FF"/>
                </a:solidFill>
              </a:defRPr>
            </a:lvl3pPr>
            <a:lvl4pPr marL="0" indent="1371600">
              <a:lnSpc>
                <a:spcPct val="100000"/>
              </a:lnSpc>
              <a:spcBef>
                <a:spcPts val="0"/>
              </a:spcBef>
              <a:buClrTx/>
              <a:buSzTx/>
              <a:buFontTx/>
              <a:buNone/>
              <a:defRPr b="1" sz="2000">
                <a:solidFill>
                  <a:srgbClr val="8FC7FF"/>
                </a:solidFill>
              </a:defRPr>
            </a:lvl4pPr>
            <a:lvl5pPr marL="0" indent="1828800">
              <a:lnSpc>
                <a:spcPct val="100000"/>
              </a:lnSpc>
              <a:spcBef>
                <a:spcPts val="0"/>
              </a:spcBef>
              <a:buClrTx/>
              <a:buSzTx/>
              <a:buFontTx/>
              <a:buNone/>
              <a:defRPr b="1" sz="2000">
                <a:solidFill>
                  <a:srgbClr val="8FC7FF"/>
                </a:solidFill>
              </a:defRPr>
            </a:lvl5pPr>
          </a:lstStyle>
          <a:p>
            <a:pPr/>
            <a:r>
              <a:t>Enter heading here</a:t>
            </a:r>
          </a:p>
          <a:p>
            <a:pPr lvl="1"/>
            <a:r>
              <a:t/>
            </a:r>
          </a:p>
          <a:p>
            <a:pPr lvl="2"/>
            <a:r>
              <a:t/>
            </a:r>
          </a:p>
          <a:p>
            <a:pPr lvl="3"/>
            <a:r>
              <a:t/>
            </a:r>
          </a:p>
          <a:p>
            <a:pPr lvl="4"/>
            <a:r>
              <a:t/>
            </a:r>
          </a:p>
        </p:txBody>
      </p:sp>
      <p:sp>
        <p:nvSpPr>
          <p:cNvPr id="359" name="Rectangle: Rounded Corners 14"/>
          <p:cNvSpPr/>
          <p:nvPr/>
        </p:nvSpPr>
        <p:spPr>
          <a:xfrm>
            <a:off x="4319928" y="1371600"/>
            <a:ext cx="3621025" cy="4838700"/>
          </a:xfrm>
          <a:prstGeom prst="roundRect">
            <a:avLst>
              <a:gd name="adj" fmla="val 4751"/>
            </a:avLst>
          </a:prstGeom>
          <a:solidFill>
            <a:srgbClr val="111724"/>
          </a:solidFill>
          <a:ln w="12700">
            <a:miter lim="400000"/>
          </a:ln>
        </p:spPr>
        <p:txBody>
          <a:bodyPr lIns="45719" rIns="45719" anchor="ctr"/>
          <a:lstStyle/>
          <a:p>
            <a:pPr algn="ctr">
              <a:defRPr>
                <a:solidFill>
                  <a:srgbClr val="FFFFFF"/>
                </a:solidFill>
              </a:defRPr>
            </a:pPr>
          </a:p>
        </p:txBody>
      </p:sp>
      <p:sp>
        <p:nvSpPr>
          <p:cNvPr id="360" name="Rectangle: Rounded Corners 14"/>
          <p:cNvSpPr/>
          <p:nvPr/>
        </p:nvSpPr>
        <p:spPr>
          <a:xfrm>
            <a:off x="8220754" y="1371600"/>
            <a:ext cx="3621025" cy="4838700"/>
          </a:xfrm>
          <a:prstGeom prst="roundRect">
            <a:avLst>
              <a:gd name="adj" fmla="val 4751"/>
            </a:avLst>
          </a:prstGeom>
          <a:solidFill>
            <a:srgbClr val="111724"/>
          </a:solidFill>
          <a:ln w="12700">
            <a:miter lim="400000"/>
          </a:ln>
        </p:spPr>
        <p:txBody>
          <a:bodyPr lIns="45719" rIns="45719" anchor="ctr"/>
          <a:lstStyle/>
          <a:p>
            <a:pPr algn="ctr">
              <a:defRPr>
                <a:solidFill>
                  <a:srgbClr val="FFFFFF"/>
                </a:solidFill>
              </a:defRPr>
            </a:pPr>
          </a:p>
        </p:txBody>
      </p:sp>
      <p:sp>
        <p:nvSpPr>
          <p:cNvPr id="361" name="Text Placeholder 2"/>
          <p:cNvSpPr/>
          <p:nvPr>
            <p:ph type="body" sz="quarter" idx="21" hasCustomPrompt="1"/>
          </p:nvPr>
        </p:nvSpPr>
        <p:spPr>
          <a:xfrm>
            <a:off x="4493664" y="1600199"/>
            <a:ext cx="3273553" cy="400112"/>
          </a:xfrm>
          <a:prstGeom prst="rect">
            <a:avLst/>
          </a:prstGeom>
        </p:spPr>
        <p:txBody>
          <a:bodyPr>
            <a:normAutofit fontScale="100000" lnSpcReduction="0"/>
          </a:bodyPr>
          <a:lstStyle>
            <a:lvl1pPr marL="0" indent="0">
              <a:lnSpc>
                <a:spcPct val="100000"/>
              </a:lnSpc>
              <a:spcBef>
                <a:spcPts val="0"/>
              </a:spcBef>
              <a:buClrTx/>
              <a:buSzTx/>
              <a:buFontTx/>
              <a:buNone/>
              <a:defRPr b="1" sz="2000">
                <a:solidFill>
                  <a:srgbClr val="8FC7FF"/>
                </a:solidFill>
              </a:defRPr>
            </a:lvl1pPr>
          </a:lstStyle>
          <a:p>
            <a:pPr/>
            <a:r>
              <a:t>Enter heading here</a:t>
            </a:r>
          </a:p>
        </p:txBody>
      </p:sp>
      <p:sp>
        <p:nvSpPr>
          <p:cNvPr id="362" name="Text Placeholder 2"/>
          <p:cNvSpPr/>
          <p:nvPr>
            <p:ph type="body" sz="quarter" idx="22" hasCustomPrompt="1"/>
          </p:nvPr>
        </p:nvSpPr>
        <p:spPr>
          <a:xfrm>
            <a:off x="8394490" y="1600199"/>
            <a:ext cx="3273553" cy="400112"/>
          </a:xfrm>
          <a:prstGeom prst="rect">
            <a:avLst/>
          </a:prstGeom>
        </p:spPr>
        <p:txBody>
          <a:bodyPr>
            <a:normAutofit fontScale="100000" lnSpcReduction="0"/>
          </a:bodyPr>
          <a:lstStyle>
            <a:lvl1pPr marL="0" indent="0">
              <a:lnSpc>
                <a:spcPct val="100000"/>
              </a:lnSpc>
              <a:spcBef>
                <a:spcPts val="0"/>
              </a:spcBef>
              <a:buClrTx/>
              <a:buSzTx/>
              <a:buFontTx/>
              <a:buNone/>
              <a:defRPr b="1" sz="2000">
                <a:solidFill>
                  <a:srgbClr val="8FC7FF"/>
                </a:solidFill>
              </a:defRPr>
            </a:lvl1pPr>
          </a:lstStyle>
          <a:p>
            <a:pPr/>
            <a:r>
              <a:t>Enter heading here</a:t>
            </a:r>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images">
    <p:spTree>
      <p:nvGrpSpPr>
        <p:cNvPr id="1" name=""/>
        <p:cNvGrpSpPr/>
        <p:nvPr/>
      </p:nvGrpSpPr>
      <p:grpSpPr>
        <a:xfrm>
          <a:off x="0" y="0"/>
          <a:ext cx="0" cy="0"/>
          <a:chOff x="0" y="0"/>
          <a:chExt cx="0" cy="0"/>
        </a:xfrm>
      </p:grpSpPr>
      <p:sp>
        <p:nvSpPr>
          <p:cNvPr id="369" name="Slide Number"/>
          <p:cNvSpPr txBox="1"/>
          <p:nvPr>
            <p:ph type="sldNum" sz="quarter" idx="2"/>
          </p:nvPr>
        </p:nvSpPr>
        <p:spPr>
          <a:prstGeom prst="rect">
            <a:avLst/>
          </a:prstGeom>
        </p:spPr>
        <p:txBody>
          <a:bodyPr/>
          <a:lstStyle/>
          <a:p>
            <a:pPr/>
            <a:fld id="{86CB4B4D-7CA3-9044-876B-883B54F8677D}" type="slidenum"/>
          </a:p>
        </p:txBody>
      </p:sp>
      <p:sp>
        <p:nvSpPr>
          <p:cNvPr id="370" name="Rectangle: Rounded Corners 14"/>
          <p:cNvSpPr/>
          <p:nvPr/>
        </p:nvSpPr>
        <p:spPr>
          <a:xfrm>
            <a:off x="419100" y="1371600"/>
            <a:ext cx="3650025" cy="4838699"/>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371" name="Rectangle: Rounded Corners 15"/>
          <p:cNvSpPr/>
          <p:nvPr/>
        </p:nvSpPr>
        <p:spPr>
          <a:xfrm>
            <a:off x="4315092" y="1371600"/>
            <a:ext cx="3650025" cy="4838699"/>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372" name="Rectangle: Rounded Corners 16"/>
          <p:cNvSpPr/>
          <p:nvPr/>
        </p:nvSpPr>
        <p:spPr>
          <a:xfrm>
            <a:off x="8199074" y="1371600"/>
            <a:ext cx="3650026" cy="4838700"/>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373" name="Three-column with content and images layout"/>
          <p:cNvSpPr txBox="1"/>
          <p:nvPr>
            <p:ph type="title" hasCustomPrompt="1"/>
          </p:nvPr>
        </p:nvSpPr>
        <p:spPr>
          <a:xfrm>
            <a:off x="419100" y="342900"/>
            <a:ext cx="11430000" cy="647177"/>
          </a:xfrm>
          <a:prstGeom prst="rect">
            <a:avLst/>
          </a:prstGeom>
        </p:spPr>
        <p:txBody>
          <a:bodyPr/>
          <a:lstStyle/>
          <a:p>
            <a:pPr/>
            <a:r>
              <a:t>Three-column with content and images layout</a:t>
            </a:r>
          </a:p>
        </p:txBody>
      </p:sp>
      <p:sp>
        <p:nvSpPr>
          <p:cNvPr id="374" name="Body Level One…"/>
          <p:cNvSpPr txBox="1"/>
          <p:nvPr>
            <p:ph type="body" sz="quarter" idx="1" hasCustomPrompt="1"/>
          </p:nvPr>
        </p:nvSpPr>
        <p:spPr>
          <a:xfrm>
            <a:off x="643912" y="4197351"/>
            <a:ext cx="3200401" cy="1645921"/>
          </a:xfrm>
          <a:prstGeom prst="rect">
            <a:avLst/>
          </a:prstGeom>
        </p:spPr>
        <p:txBody>
          <a:bodyPr>
            <a:normAutofit fontScale="100000" lnSpcReduction="0"/>
          </a:bodyPr>
          <a:lstStyle>
            <a:lvl1pPr marL="0" indent="0">
              <a:lnSpc>
                <a:spcPct val="100000"/>
              </a:lnSpc>
              <a:spcBef>
                <a:spcPts val="600"/>
              </a:spcBef>
              <a:buClrTx/>
              <a:buSzTx/>
              <a:buFontTx/>
              <a:buNone/>
              <a:defRPr sz="1800"/>
            </a:lvl1pPr>
            <a:lvl2pPr marL="0" indent="285750">
              <a:lnSpc>
                <a:spcPct val="100000"/>
              </a:lnSpc>
              <a:spcBef>
                <a:spcPts val="600"/>
              </a:spcBef>
              <a:buClrTx/>
              <a:buSzTx/>
              <a:buFontTx/>
              <a:buNone/>
              <a:defRPr sz="1800"/>
            </a:lvl2pPr>
            <a:lvl3pPr marL="0" indent="628650">
              <a:lnSpc>
                <a:spcPct val="100000"/>
              </a:lnSpc>
              <a:spcBef>
                <a:spcPts val="600"/>
              </a:spcBef>
              <a:buClrTx/>
              <a:buSzTx/>
              <a:buFontTx/>
              <a:buNone/>
              <a:defRPr sz="1800"/>
            </a:lvl3pPr>
            <a:lvl4pPr marL="0" indent="858837">
              <a:lnSpc>
                <a:spcPct val="100000"/>
              </a:lnSpc>
              <a:spcBef>
                <a:spcPts val="600"/>
              </a:spcBef>
              <a:buClrTx/>
              <a:buSzTx/>
              <a:buFontTx/>
              <a:buNone/>
              <a:defRPr sz="1800"/>
            </a:lvl4pPr>
            <a:lvl5pPr marL="0" indent="1030287">
              <a:lnSpc>
                <a:spcPct val="100000"/>
              </a:lnSpc>
              <a:spcBef>
                <a:spcPts val="600"/>
              </a:spcBef>
              <a:buClrTx/>
              <a:buSzTx/>
              <a:buFontTx/>
              <a:buNone/>
              <a:defRPr sz="1800"/>
            </a:lvl5pPr>
          </a:lstStyle>
          <a:p>
            <a:pPr/>
            <a:r>
              <a:t>Enter text</a:t>
            </a:r>
          </a:p>
          <a:p>
            <a:pPr lvl="1"/>
            <a:r>
              <a:t/>
            </a:r>
          </a:p>
          <a:p>
            <a:pPr lvl="2"/>
            <a:r>
              <a:t/>
            </a:r>
          </a:p>
          <a:p>
            <a:pPr lvl="3"/>
            <a:r>
              <a:t/>
            </a:r>
          </a:p>
          <a:p>
            <a:pPr lvl="4"/>
            <a:r>
              <a:t/>
            </a:r>
          </a:p>
        </p:txBody>
      </p:sp>
      <p:sp>
        <p:nvSpPr>
          <p:cNvPr id="375" name="Picture Placeholder 12"/>
          <p:cNvSpPr/>
          <p:nvPr>
            <p:ph type="pic" sz="quarter" idx="21"/>
          </p:nvPr>
        </p:nvSpPr>
        <p:spPr>
          <a:xfrm>
            <a:off x="420670" y="1371599"/>
            <a:ext cx="3657601" cy="2560322"/>
          </a:xfrm>
          <a:prstGeom prst="rect">
            <a:avLst/>
          </a:prstGeom>
        </p:spPr>
        <p:txBody>
          <a:bodyPr lIns="91439" tIns="45719" rIns="91439" bIns="45719"/>
          <a:lstStyle/>
          <a:p>
            <a:pPr/>
          </a:p>
        </p:txBody>
      </p:sp>
      <p:sp>
        <p:nvSpPr>
          <p:cNvPr id="376" name="Picture Placeholder 12"/>
          <p:cNvSpPr/>
          <p:nvPr>
            <p:ph type="pic" sz="quarter" idx="22"/>
          </p:nvPr>
        </p:nvSpPr>
        <p:spPr>
          <a:xfrm>
            <a:off x="4307516" y="1371599"/>
            <a:ext cx="3657601" cy="2560322"/>
          </a:xfrm>
          <a:prstGeom prst="rect">
            <a:avLst/>
          </a:prstGeom>
        </p:spPr>
        <p:txBody>
          <a:bodyPr lIns="91439" tIns="45719" rIns="91439" bIns="45719"/>
          <a:lstStyle/>
          <a:p>
            <a:pPr/>
          </a:p>
        </p:txBody>
      </p:sp>
      <p:sp>
        <p:nvSpPr>
          <p:cNvPr id="377" name="Picture Placeholder 12"/>
          <p:cNvSpPr/>
          <p:nvPr>
            <p:ph type="pic" sz="quarter" idx="23"/>
          </p:nvPr>
        </p:nvSpPr>
        <p:spPr>
          <a:xfrm>
            <a:off x="8191500" y="1371599"/>
            <a:ext cx="3657600" cy="2560322"/>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 point + 2 supporting">
    <p:spTree>
      <p:nvGrpSpPr>
        <p:cNvPr id="1" name=""/>
        <p:cNvGrpSpPr/>
        <p:nvPr/>
      </p:nvGrpSpPr>
      <p:grpSpPr>
        <a:xfrm>
          <a:off x="0" y="0"/>
          <a:ext cx="0" cy="0"/>
          <a:chOff x="0" y="0"/>
          <a:chExt cx="0" cy="0"/>
        </a:xfrm>
      </p:grpSpPr>
      <p:sp>
        <p:nvSpPr>
          <p:cNvPr id="384" name="Slide Number"/>
          <p:cNvSpPr txBox="1"/>
          <p:nvPr>
            <p:ph type="sldNum" sz="quarter" idx="2"/>
          </p:nvPr>
        </p:nvSpPr>
        <p:spPr>
          <a:prstGeom prst="rect">
            <a:avLst/>
          </a:prstGeom>
        </p:spPr>
        <p:txBody>
          <a:bodyPr/>
          <a:lstStyle/>
          <a:p>
            <a:pPr/>
            <a:fld id="{86CB4B4D-7CA3-9044-876B-883B54F8677D}" type="slidenum"/>
          </a:p>
        </p:txBody>
      </p:sp>
      <p:sp>
        <p:nvSpPr>
          <p:cNvPr id="385" name="Rectangle: Rounded Corners 14"/>
          <p:cNvSpPr/>
          <p:nvPr/>
        </p:nvSpPr>
        <p:spPr>
          <a:xfrm>
            <a:off x="419100" y="1371600"/>
            <a:ext cx="3650025" cy="4838700"/>
          </a:xfrm>
          <a:prstGeom prst="roundRect">
            <a:avLst>
              <a:gd name="adj" fmla="val 5955"/>
            </a:avLst>
          </a:prstGeom>
          <a:solidFill>
            <a:srgbClr val="111724"/>
          </a:solidFill>
          <a:ln w="12700">
            <a:miter lim="400000"/>
          </a:ln>
        </p:spPr>
        <p:txBody>
          <a:bodyPr lIns="45719" rIns="45719" anchor="ctr"/>
          <a:lstStyle/>
          <a:p>
            <a:pPr algn="ctr">
              <a:defRPr>
                <a:solidFill>
                  <a:srgbClr val="FFFFFF"/>
                </a:solidFill>
              </a:defRPr>
            </a:pPr>
          </a:p>
        </p:txBody>
      </p:sp>
      <p:sp>
        <p:nvSpPr>
          <p:cNvPr id="386" name="Three-box content layout"/>
          <p:cNvSpPr txBox="1"/>
          <p:nvPr>
            <p:ph type="title" hasCustomPrompt="1"/>
          </p:nvPr>
        </p:nvSpPr>
        <p:spPr>
          <a:prstGeom prst="rect">
            <a:avLst/>
          </a:prstGeom>
        </p:spPr>
        <p:txBody>
          <a:bodyPr/>
          <a:lstStyle/>
          <a:p>
            <a:pPr/>
            <a:r>
              <a:t>Three-box content layout</a:t>
            </a:r>
          </a:p>
        </p:txBody>
      </p:sp>
      <p:sp>
        <p:nvSpPr>
          <p:cNvPr id="387" name="Body Level One…"/>
          <p:cNvSpPr txBox="1"/>
          <p:nvPr>
            <p:ph type="body" sz="quarter" idx="1" hasCustomPrompt="1"/>
          </p:nvPr>
        </p:nvSpPr>
        <p:spPr>
          <a:xfrm>
            <a:off x="789385" y="3340267"/>
            <a:ext cx="2909455" cy="1015664"/>
          </a:xfrm>
          <a:prstGeom prst="rect">
            <a:avLst/>
          </a:prstGeom>
        </p:spPr>
        <p:txBody>
          <a:bodyPr anchor="ctr">
            <a:normAutofit fontScale="100000" lnSpcReduction="0"/>
          </a:bodyPr>
          <a:lstStyle>
            <a:lvl1pPr marL="0" indent="0">
              <a:lnSpc>
                <a:spcPct val="110000"/>
              </a:lnSpc>
              <a:spcBef>
                <a:spcPts val="600"/>
              </a:spcBef>
              <a:buClrTx/>
              <a:buSzTx/>
              <a:buFontTx/>
              <a:buNone/>
              <a:defRPr sz="2000"/>
            </a:lvl1pPr>
            <a:lvl2pPr marL="0" indent="285750">
              <a:lnSpc>
                <a:spcPct val="110000"/>
              </a:lnSpc>
              <a:spcBef>
                <a:spcPts val="600"/>
              </a:spcBef>
              <a:buClrTx/>
              <a:buSzTx/>
              <a:buFontTx/>
              <a:buNone/>
              <a:defRPr sz="2000"/>
            </a:lvl2pPr>
            <a:lvl3pPr marL="0" indent="628650">
              <a:lnSpc>
                <a:spcPct val="110000"/>
              </a:lnSpc>
              <a:spcBef>
                <a:spcPts val="600"/>
              </a:spcBef>
              <a:buClrTx/>
              <a:buSzTx/>
              <a:buFontTx/>
              <a:buNone/>
              <a:defRPr sz="2000"/>
            </a:lvl3pPr>
            <a:lvl4pPr marL="0" indent="858837">
              <a:lnSpc>
                <a:spcPct val="110000"/>
              </a:lnSpc>
              <a:spcBef>
                <a:spcPts val="600"/>
              </a:spcBef>
              <a:buClrTx/>
              <a:buSzTx/>
              <a:buFontTx/>
              <a:buNone/>
              <a:defRPr sz="2000"/>
            </a:lvl4pPr>
            <a:lvl5pPr marL="0" indent="1030287">
              <a:lnSpc>
                <a:spcPct val="110000"/>
              </a:lnSpc>
              <a:spcBef>
                <a:spcPts val="600"/>
              </a:spcBef>
              <a:buClrTx/>
              <a:buSzTx/>
              <a:buFontTx/>
              <a:buNone/>
              <a:defRPr sz="2000"/>
            </a:lvl5pPr>
          </a:lstStyle>
          <a:p>
            <a:pPr/>
            <a:r>
              <a:t>Enter text</a:t>
            </a:r>
          </a:p>
          <a:p>
            <a:pPr lvl="1"/>
            <a:r>
              <a:t/>
            </a:r>
          </a:p>
          <a:p>
            <a:pPr lvl="2"/>
            <a:r>
              <a:t/>
            </a:r>
          </a:p>
          <a:p>
            <a:pPr lvl="3"/>
            <a:r>
              <a:t/>
            </a:r>
          </a:p>
          <a:p>
            <a:pPr lvl="4"/>
            <a:r>
              <a:t/>
            </a:r>
          </a:p>
        </p:txBody>
      </p:sp>
      <p:sp>
        <p:nvSpPr>
          <p:cNvPr id="388" name="Rectangle: Rounded Corners 5"/>
          <p:cNvSpPr/>
          <p:nvPr/>
        </p:nvSpPr>
        <p:spPr>
          <a:xfrm>
            <a:off x="4439410" y="3962400"/>
            <a:ext cx="7409691" cy="2247900"/>
          </a:xfrm>
          <a:prstGeom prst="roundRect">
            <a:avLst>
              <a:gd name="adj" fmla="val 6866"/>
            </a:avLst>
          </a:prstGeom>
          <a:solidFill>
            <a:srgbClr val="111724"/>
          </a:solidFill>
          <a:ln w="12700">
            <a:miter lim="400000"/>
          </a:ln>
        </p:spPr>
        <p:txBody>
          <a:bodyPr lIns="45719" rIns="45719" anchor="ctr"/>
          <a:lstStyle/>
          <a:p>
            <a:pPr algn="ctr">
              <a:defRPr>
                <a:solidFill>
                  <a:srgbClr val="FFFFFF"/>
                </a:solidFill>
              </a:defRPr>
            </a:pPr>
          </a:p>
        </p:txBody>
      </p:sp>
      <p:sp>
        <p:nvSpPr>
          <p:cNvPr id="389" name="Rectangle: Rounded Corners 7"/>
          <p:cNvSpPr/>
          <p:nvPr/>
        </p:nvSpPr>
        <p:spPr>
          <a:xfrm>
            <a:off x="4439410" y="1371600"/>
            <a:ext cx="7409691" cy="2247900"/>
          </a:xfrm>
          <a:prstGeom prst="roundRect">
            <a:avLst>
              <a:gd name="adj" fmla="val 4677"/>
            </a:avLst>
          </a:prstGeom>
          <a:solidFill>
            <a:srgbClr val="111724"/>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 point + 2 supporting images">
    <p:spTree>
      <p:nvGrpSpPr>
        <p:cNvPr id="1" name=""/>
        <p:cNvGrpSpPr/>
        <p:nvPr/>
      </p:nvGrpSpPr>
      <p:grpSpPr>
        <a:xfrm>
          <a:off x="0" y="0"/>
          <a:ext cx="0" cy="0"/>
          <a:chOff x="0" y="0"/>
          <a:chExt cx="0" cy="0"/>
        </a:xfrm>
      </p:grpSpPr>
      <p:sp>
        <p:nvSpPr>
          <p:cNvPr id="396" name="Slide Number"/>
          <p:cNvSpPr txBox="1"/>
          <p:nvPr>
            <p:ph type="sldNum" sz="quarter" idx="2"/>
          </p:nvPr>
        </p:nvSpPr>
        <p:spPr>
          <a:prstGeom prst="rect">
            <a:avLst/>
          </a:prstGeom>
        </p:spPr>
        <p:txBody>
          <a:bodyPr/>
          <a:lstStyle/>
          <a:p>
            <a:pPr/>
            <a:fld id="{86CB4B4D-7CA3-9044-876B-883B54F8677D}" type="slidenum"/>
          </a:p>
        </p:txBody>
      </p:sp>
      <p:sp>
        <p:nvSpPr>
          <p:cNvPr id="397" name="Rectangle: Rounded Corners 14"/>
          <p:cNvSpPr/>
          <p:nvPr/>
        </p:nvSpPr>
        <p:spPr>
          <a:xfrm>
            <a:off x="419100" y="1371600"/>
            <a:ext cx="3650025" cy="4838700"/>
          </a:xfrm>
          <a:prstGeom prst="roundRect">
            <a:avLst>
              <a:gd name="adj" fmla="val 3352"/>
            </a:avLst>
          </a:prstGeom>
          <a:solidFill>
            <a:srgbClr val="111724"/>
          </a:solidFill>
          <a:ln w="12700">
            <a:miter lim="400000"/>
          </a:ln>
        </p:spPr>
        <p:txBody>
          <a:bodyPr lIns="45719" rIns="45719" anchor="ctr"/>
          <a:lstStyle/>
          <a:p>
            <a:pPr algn="ctr">
              <a:defRPr>
                <a:solidFill>
                  <a:srgbClr val="FFFFFF"/>
                </a:solidFill>
              </a:defRPr>
            </a:pPr>
          </a:p>
        </p:txBody>
      </p:sp>
      <p:sp>
        <p:nvSpPr>
          <p:cNvPr id="398" name="Rectangle: Rounded Corners 7"/>
          <p:cNvSpPr/>
          <p:nvPr/>
        </p:nvSpPr>
        <p:spPr>
          <a:xfrm>
            <a:off x="4439410" y="1371600"/>
            <a:ext cx="7409691" cy="2247900"/>
          </a:xfrm>
          <a:prstGeom prst="roundRect">
            <a:avLst>
              <a:gd name="adj" fmla="val 4677"/>
            </a:avLst>
          </a:prstGeom>
          <a:solidFill>
            <a:srgbClr val="111724"/>
          </a:solidFill>
          <a:ln w="12700">
            <a:miter lim="400000"/>
          </a:ln>
        </p:spPr>
        <p:txBody>
          <a:bodyPr lIns="45719" rIns="45719" anchor="ctr"/>
          <a:lstStyle/>
          <a:p>
            <a:pPr algn="ctr">
              <a:defRPr>
                <a:solidFill>
                  <a:srgbClr val="FFFFFF"/>
                </a:solidFill>
              </a:defRPr>
            </a:pPr>
          </a:p>
        </p:txBody>
      </p:sp>
      <p:sp>
        <p:nvSpPr>
          <p:cNvPr id="399" name="Three-box content with images layout"/>
          <p:cNvSpPr txBox="1"/>
          <p:nvPr>
            <p:ph type="title" hasCustomPrompt="1"/>
          </p:nvPr>
        </p:nvSpPr>
        <p:spPr>
          <a:xfrm>
            <a:off x="419100" y="342900"/>
            <a:ext cx="11430000" cy="647177"/>
          </a:xfrm>
          <a:prstGeom prst="rect">
            <a:avLst/>
          </a:prstGeom>
        </p:spPr>
        <p:txBody>
          <a:bodyPr/>
          <a:lstStyle/>
          <a:p>
            <a:pPr/>
            <a:r>
              <a:t>Three-box content with images layout</a:t>
            </a:r>
          </a:p>
        </p:txBody>
      </p:sp>
      <p:sp>
        <p:nvSpPr>
          <p:cNvPr id="400" name="Body Level One…"/>
          <p:cNvSpPr txBox="1"/>
          <p:nvPr>
            <p:ph type="body" sz="quarter" idx="1" hasCustomPrompt="1"/>
          </p:nvPr>
        </p:nvSpPr>
        <p:spPr>
          <a:xfrm>
            <a:off x="643912" y="4311650"/>
            <a:ext cx="3200401" cy="1645921"/>
          </a:xfrm>
          <a:prstGeom prst="rect">
            <a:avLst/>
          </a:prstGeom>
        </p:spPr>
        <p:txBody>
          <a:bodyPr>
            <a:normAutofit fontScale="100000" lnSpcReduction="0"/>
          </a:bodyPr>
          <a:lstStyle>
            <a:lvl1pPr marL="0" indent="0">
              <a:lnSpc>
                <a:spcPct val="100000"/>
              </a:lnSpc>
              <a:spcBef>
                <a:spcPts val="600"/>
              </a:spcBef>
              <a:buClrTx/>
              <a:buSzTx/>
              <a:buFontTx/>
              <a:buNone/>
              <a:defRPr sz="1800"/>
            </a:lvl1pPr>
            <a:lvl2pPr marL="0" indent="285750">
              <a:lnSpc>
                <a:spcPct val="100000"/>
              </a:lnSpc>
              <a:spcBef>
                <a:spcPts val="600"/>
              </a:spcBef>
              <a:buClrTx/>
              <a:buSzTx/>
              <a:buFontTx/>
              <a:buNone/>
              <a:defRPr sz="1800"/>
            </a:lvl2pPr>
            <a:lvl3pPr marL="0" indent="628650">
              <a:lnSpc>
                <a:spcPct val="100000"/>
              </a:lnSpc>
              <a:spcBef>
                <a:spcPts val="600"/>
              </a:spcBef>
              <a:buClrTx/>
              <a:buSzTx/>
              <a:buFontTx/>
              <a:buNone/>
              <a:defRPr sz="1800"/>
            </a:lvl3pPr>
            <a:lvl4pPr marL="0" indent="858837">
              <a:lnSpc>
                <a:spcPct val="100000"/>
              </a:lnSpc>
              <a:spcBef>
                <a:spcPts val="600"/>
              </a:spcBef>
              <a:buClrTx/>
              <a:buSzTx/>
              <a:buFontTx/>
              <a:buNone/>
              <a:defRPr sz="1800"/>
            </a:lvl4pPr>
            <a:lvl5pPr marL="0" indent="1030287">
              <a:lnSpc>
                <a:spcPct val="100000"/>
              </a:lnSpc>
              <a:spcBef>
                <a:spcPts val="600"/>
              </a:spcBef>
              <a:buClrTx/>
              <a:buSzTx/>
              <a:buFontTx/>
              <a:buNone/>
              <a:defRPr sz="1800"/>
            </a:lvl5pPr>
          </a:lstStyle>
          <a:p>
            <a:pPr/>
            <a:r>
              <a:t>Enter text</a:t>
            </a:r>
          </a:p>
          <a:p>
            <a:pPr lvl="1"/>
            <a:r>
              <a:t/>
            </a:r>
          </a:p>
          <a:p>
            <a:pPr lvl="2"/>
            <a:r>
              <a:t/>
            </a:r>
          </a:p>
          <a:p>
            <a:pPr lvl="3"/>
            <a:r>
              <a:t/>
            </a:r>
          </a:p>
          <a:p>
            <a:pPr lvl="4"/>
            <a:r>
              <a:t/>
            </a:r>
          </a:p>
        </p:txBody>
      </p:sp>
      <p:sp>
        <p:nvSpPr>
          <p:cNvPr id="401" name="Picture Placeholder 12"/>
          <p:cNvSpPr/>
          <p:nvPr>
            <p:ph type="pic" sz="quarter" idx="21"/>
          </p:nvPr>
        </p:nvSpPr>
        <p:spPr>
          <a:xfrm>
            <a:off x="419100" y="1371599"/>
            <a:ext cx="3650026" cy="2622265"/>
          </a:xfrm>
          <a:prstGeom prst="rect">
            <a:avLst/>
          </a:prstGeom>
        </p:spPr>
        <p:txBody>
          <a:bodyPr lIns="91439" tIns="45719" rIns="91439" bIns="45719"/>
          <a:lstStyle/>
          <a:p>
            <a:pPr/>
          </a:p>
        </p:txBody>
      </p:sp>
      <p:sp>
        <p:nvSpPr>
          <p:cNvPr id="402" name="Picture Placeholder 19"/>
          <p:cNvSpPr/>
          <p:nvPr>
            <p:ph type="pic" sz="quarter" idx="22"/>
          </p:nvPr>
        </p:nvSpPr>
        <p:spPr>
          <a:xfrm>
            <a:off x="4448554" y="1371599"/>
            <a:ext cx="2431217" cy="2236841"/>
          </a:xfrm>
          <a:prstGeom prst="rect">
            <a:avLst/>
          </a:prstGeom>
        </p:spPr>
        <p:txBody>
          <a:bodyPr lIns="91439" tIns="45719" rIns="91439" bIns="45719"/>
          <a:lstStyle/>
          <a:p>
            <a:pPr/>
          </a:p>
        </p:txBody>
      </p:sp>
      <p:sp>
        <p:nvSpPr>
          <p:cNvPr id="403" name="Rectangle: Rounded Corners 7"/>
          <p:cNvSpPr/>
          <p:nvPr/>
        </p:nvSpPr>
        <p:spPr>
          <a:xfrm>
            <a:off x="4439410" y="3962400"/>
            <a:ext cx="7409691" cy="2247900"/>
          </a:xfrm>
          <a:prstGeom prst="roundRect">
            <a:avLst>
              <a:gd name="adj" fmla="val 4677"/>
            </a:avLst>
          </a:prstGeom>
          <a:solidFill>
            <a:srgbClr val="111724"/>
          </a:solidFill>
          <a:ln w="12700">
            <a:miter lim="400000"/>
          </a:ln>
        </p:spPr>
        <p:txBody>
          <a:bodyPr lIns="45719" rIns="45719" anchor="ctr"/>
          <a:lstStyle/>
          <a:p>
            <a:pPr algn="ctr">
              <a:defRPr>
                <a:solidFill>
                  <a:srgbClr val="FFFFFF"/>
                </a:solidFill>
              </a:defRPr>
            </a:pPr>
          </a:p>
        </p:txBody>
      </p:sp>
      <p:sp>
        <p:nvSpPr>
          <p:cNvPr id="404" name="Picture Placeholder 19"/>
          <p:cNvSpPr/>
          <p:nvPr>
            <p:ph type="pic" sz="quarter" idx="23"/>
          </p:nvPr>
        </p:nvSpPr>
        <p:spPr>
          <a:xfrm>
            <a:off x="4448554" y="3962399"/>
            <a:ext cx="2431217" cy="2236841"/>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 point + 3 supporting">
    <p:spTree>
      <p:nvGrpSpPr>
        <p:cNvPr id="1" name=""/>
        <p:cNvGrpSpPr/>
        <p:nvPr/>
      </p:nvGrpSpPr>
      <p:grpSpPr>
        <a:xfrm>
          <a:off x="0" y="0"/>
          <a:ext cx="0" cy="0"/>
          <a:chOff x="0" y="0"/>
          <a:chExt cx="0" cy="0"/>
        </a:xfrm>
      </p:grpSpPr>
      <p:sp>
        <p:nvSpPr>
          <p:cNvPr id="411" name="Slide Number"/>
          <p:cNvSpPr txBox="1"/>
          <p:nvPr>
            <p:ph type="sldNum" sz="quarter" idx="2"/>
          </p:nvPr>
        </p:nvSpPr>
        <p:spPr>
          <a:prstGeom prst="rect">
            <a:avLst/>
          </a:prstGeom>
        </p:spPr>
        <p:txBody>
          <a:bodyPr/>
          <a:lstStyle/>
          <a:p>
            <a:pPr/>
            <a:fld id="{86CB4B4D-7CA3-9044-876B-883B54F8677D}" type="slidenum"/>
          </a:p>
        </p:txBody>
      </p:sp>
      <p:sp>
        <p:nvSpPr>
          <p:cNvPr id="412" name="Title, content, and three-column layout"/>
          <p:cNvSpPr txBox="1"/>
          <p:nvPr>
            <p:ph type="title" hasCustomPrompt="1"/>
          </p:nvPr>
        </p:nvSpPr>
        <p:spPr>
          <a:prstGeom prst="rect">
            <a:avLst/>
          </a:prstGeom>
        </p:spPr>
        <p:txBody>
          <a:bodyPr/>
          <a:lstStyle/>
          <a:p>
            <a:pPr/>
            <a:r>
              <a:t>Title, content, and three-column layout</a:t>
            </a:r>
          </a:p>
        </p:txBody>
      </p:sp>
      <p:sp>
        <p:nvSpPr>
          <p:cNvPr id="413" name="Rectangle: Rounded Corners 7"/>
          <p:cNvSpPr/>
          <p:nvPr/>
        </p:nvSpPr>
        <p:spPr>
          <a:xfrm>
            <a:off x="419100" y="1485900"/>
            <a:ext cx="11430000" cy="1828799"/>
          </a:xfrm>
          <a:prstGeom prst="roundRect">
            <a:avLst>
              <a:gd name="adj" fmla="val 10291"/>
            </a:avLst>
          </a:prstGeom>
          <a:solidFill>
            <a:srgbClr val="111724"/>
          </a:solidFill>
          <a:ln w="12700">
            <a:miter lim="400000"/>
          </a:ln>
        </p:spPr>
        <p:txBody>
          <a:bodyPr lIns="45719" rIns="45719" anchor="ctr"/>
          <a:lstStyle/>
          <a:p>
            <a:pPr algn="ctr">
              <a:defRPr>
                <a:solidFill>
                  <a:srgbClr val="FFFFFF"/>
                </a:solidFill>
              </a:defRPr>
            </a:pPr>
          </a:p>
        </p:txBody>
      </p:sp>
      <p:sp>
        <p:nvSpPr>
          <p:cNvPr id="414" name="Body Level One…"/>
          <p:cNvSpPr txBox="1"/>
          <p:nvPr>
            <p:ph type="body" sz="quarter" idx="1" hasCustomPrompt="1"/>
          </p:nvPr>
        </p:nvSpPr>
        <p:spPr>
          <a:xfrm>
            <a:off x="744231" y="1907856"/>
            <a:ext cx="10775282" cy="984887"/>
          </a:xfrm>
          <a:prstGeom prst="rect">
            <a:avLst/>
          </a:prstGeom>
        </p:spPr>
        <p:txBody>
          <a:bodyPr anchor="ctr">
            <a:normAutofit fontScale="100000" lnSpcReduction="0"/>
          </a:bodyPr>
          <a:lstStyle>
            <a:lvl1pPr marL="0" indent="0">
              <a:lnSpc>
                <a:spcPct val="100000"/>
              </a:lnSpc>
              <a:spcBef>
                <a:spcPts val="600"/>
              </a:spcBef>
              <a:buClrTx/>
              <a:buSzTx/>
              <a:buFontTx/>
              <a:buNone/>
              <a:defRPr b="1" sz="1800">
                <a:solidFill>
                  <a:srgbClr val="8FC7FF"/>
                </a:solidFill>
              </a:defRPr>
            </a:lvl1pPr>
            <a:lvl2pPr marL="321468" indent="-321468">
              <a:lnSpc>
                <a:spcPct val="100000"/>
              </a:lnSpc>
              <a:spcBef>
                <a:spcPts val="600"/>
              </a:spcBef>
              <a:buClrTx/>
              <a:buFontTx/>
              <a:buChar char="•"/>
              <a:defRPr b="1" sz="1800">
                <a:solidFill>
                  <a:srgbClr val="8FC7FF"/>
                </a:solidFill>
              </a:defRPr>
            </a:lvl2pPr>
            <a:lvl3pPr marL="0" indent="287338">
              <a:lnSpc>
                <a:spcPct val="100000"/>
              </a:lnSpc>
              <a:spcBef>
                <a:spcPts val="600"/>
              </a:spcBef>
              <a:buClrTx/>
              <a:buSzTx/>
              <a:buFontTx/>
              <a:buNone/>
              <a:defRPr b="1" sz="1800">
                <a:solidFill>
                  <a:srgbClr val="8FC7FF"/>
                </a:solidFill>
              </a:defRPr>
            </a:lvl3pPr>
            <a:lvl4pPr marL="0" indent="858837">
              <a:lnSpc>
                <a:spcPct val="100000"/>
              </a:lnSpc>
              <a:spcBef>
                <a:spcPts val="600"/>
              </a:spcBef>
              <a:buClrTx/>
              <a:buSzTx/>
              <a:buFontTx/>
              <a:buNone/>
              <a:defRPr b="1" sz="1800">
                <a:solidFill>
                  <a:srgbClr val="8FC7FF"/>
                </a:solidFill>
              </a:defRPr>
            </a:lvl4pPr>
            <a:lvl5pPr marL="0" indent="1030287">
              <a:lnSpc>
                <a:spcPct val="100000"/>
              </a:lnSpc>
              <a:spcBef>
                <a:spcPts val="600"/>
              </a:spcBef>
              <a:buClrTx/>
              <a:buSzTx/>
              <a:buFontTx/>
              <a:buNone/>
              <a:defRPr b="1" sz="1800">
                <a:solidFill>
                  <a:srgbClr val="8FC7FF"/>
                </a:solidFill>
              </a:defRPr>
            </a:lvl5pPr>
          </a:lstStyle>
          <a:p>
            <a:pPr/>
            <a:r>
              <a:t>Enter text</a:t>
            </a:r>
          </a:p>
          <a:p>
            <a:pPr lvl="1"/>
            <a:r>
              <a:t/>
            </a:r>
          </a:p>
          <a:p>
            <a:pPr lvl="2"/>
            <a:r>
              <a:t/>
            </a:r>
          </a:p>
          <a:p>
            <a:pPr lvl="3"/>
            <a:r>
              <a:t/>
            </a:r>
          </a:p>
          <a:p>
            <a:pPr lvl="4"/>
            <a:r>
              <a:t/>
            </a:r>
          </a:p>
        </p:txBody>
      </p:sp>
      <p:sp>
        <p:nvSpPr>
          <p:cNvPr id="415" name="Rectangle: Rounded Corners 8"/>
          <p:cNvSpPr/>
          <p:nvPr/>
        </p:nvSpPr>
        <p:spPr>
          <a:xfrm>
            <a:off x="419100" y="3543301"/>
            <a:ext cx="3678669" cy="2666999"/>
          </a:xfrm>
          <a:prstGeom prst="roundRect">
            <a:avLst>
              <a:gd name="adj" fmla="val 3753"/>
            </a:avLst>
          </a:prstGeom>
          <a:solidFill>
            <a:srgbClr val="111724"/>
          </a:solidFill>
          <a:ln w="12700">
            <a:miter lim="400000"/>
          </a:ln>
        </p:spPr>
        <p:txBody>
          <a:bodyPr lIns="45719" rIns="45719" anchor="ctr"/>
          <a:lstStyle/>
          <a:p>
            <a:pPr algn="ctr">
              <a:defRPr>
                <a:solidFill>
                  <a:srgbClr val="FFFFFF"/>
                </a:solidFill>
              </a:defRPr>
            </a:pPr>
          </a:p>
        </p:txBody>
      </p:sp>
      <p:sp>
        <p:nvSpPr>
          <p:cNvPr id="416" name="Text Placeholder 2"/>
          <p:cNvSpPr/>
          <p:nvPr>
            <p:ph type="body" sz="quarter" idx="21" hasCustomPrompt="1"/>
          </p:nvPr>
        </p:nvSpPr>
        <p:spPr>
          <a:xfrm>
            <a:off x="746592" y="3857623"/>
            <a:ext cx="3023685" cy="341633"/>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417" name="Rectangle: Rounded Corners 8"/>
          <p:cNvSpPr/>
          <p:nvPr/>
        </p:nvSpPr>
        <p:spPr>
          <a:xfrm>
            <a:off x="8170430" y="3543301"/>
            <a:ext cx="3678670" cy="2666999"/>
          </a:xfrm>
          <a:prstGeom prst="roundRect">
            <a:avLst>
              <a:gd name="adj" fmla="val 3753"/>
            </a:avLst>
          </a:prstGeom>
          <a:solidFill>
            <a:srgbClr val="111724"/>
          </a:solidFill>
          <a:ln w="12700">
            <a:miter lim="400000"/>
          </a:ln>
        </p:spPr>
        <p:txBody>
          <a:bodyPr lIns="45719" rIns="45719" anchor="ctr"/>
          <a:lstStyle/>
          <a:p>
            <a:pPr algn="ctr">
              <a:defRPr>
                <a:solidFill>
                  <a:srgbClr val="FFFFFF"/>
                </a:solidFill>
              </a:defRPr>
            </a:pPr>
          </a:p>
        </p:txBody>
      </p:sp>
      <p:sp>
        <p:nvSpPr>
          <p:cNvPr id="418" name="Text Placeholder 2"/>
          <p:cNvSpPr/>
          <p:nvPr>
            <p:ph type="body" sz="quarter" idx="22" hasCustomPrompt="1"/>
          </p:nvPr>
        </p:nvSpPr>
        <p:spPr>
          <a:xfrm>
            <a:off x="8497923" y="3857623"/>
            <a:ext cx="3023684" cy="341633"/>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419" name="Rectangle: Rounded Corners 8"/>
          <p:cNvSpPr/>
          <p:nvPr/>
        </p:nvSpPr>
        <p:spPr>
          <a:xfrm>
            <a:off x="4294764" y="3543301"/>
            <a:ext cx="3678670" cy="2666999"/>
          </a:xfrm>
          <a:prstGeom prst="roundRect">
            <a:avLst>
              <a:gd name="adj" fmla="val 3753"/>
            </a:avLst>
          </a:prstGeom>
          <a:solidFill>
            <a:srgbClr val="111724"/>
          </a:solidFill>
          <a:ln w="12700">
            <a:miter lim="400000"/>
          </a:ln>
        </p:spPr>
        <p:txBody>
          <a:bodyPr lIns="45719" rIns="45719" anchor="ctr"/>
          <a:lstStyle/>
          <a:p>
            <a:pPr algn="ctr">
              <a:defRPr>
                <a:solidFill>
                  <a:srgbClr val="FFFFFF"/>
                </a:solidFill>
              </a:defRPr>
            </a:pPr>
          </a:p>
        </p:txBody>
      </p:sp>
      <p:sp>
        <p:nvSpPr>
          <p:cNvPr id="420" name="Text Placeholder 2"/>
          <p:cNvSpPr/>
          <p:nvPr>
            <p:ph type="body" sz="quarter" idx="23" hasCustomPrompt="1"/>
          </p:nvPr>
        </p:nvSpPr>
        <p:spPr>
          <a:xfrm>
            <a:off x="4622258" y="3857623"/>
            <a:ext cx="3023684" cy="341633"/>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 point w photo + 3 supporting">
    <p:spTree>
      <p:nvGrpSpPr>
        <p:cNvPr id="1" name=""/>
        <p:cNvGrpSpPr/>
        <p:nvPr/>
      </p:nvGrpSpPr>
      <p:grpSpPr>
        <a:xfrm>
          <a:off x="0" y="0"/>
          <a:ext cx="0" cy="0"/>
          <a:chOff x="0" y="0"/>
          <a:chExt cx="0" cy="0"/>
        </a:xfrm>
      </p:grpSpPr>
      <p:sp>
        <p:nvSpPr>
          <p:cNvPr id="427" name="Slide Number"/>
          <p:cNvSpPr txBox="1"/>
          <p:nvPr>
            <p:ph type="sldNum" sz="quarter" idx="2"/>
          </p:nvPr>
        </p:nvSpPr>
        <p:spPr>
          <a:prstGeom prst="rect">
            <a:avLst/>
          </a:prstGeom>
        </p:spPr>
        <p:txBody>
          <a:bodyPr/>
          <a:lstStyle/>
          <a:p>
            <a:pPr/>
            <a:fld id="{86CB4B4D-7CA3-9044-876B-883B54F8677D}" type="slidenum"/>
          </a:p>
        </p:txBody>
      </p:sp>
      <p:sp>
        <p:nvSpPr>
          <p:cNvPr id="428" name="Rectangle: Rounded Corners 10"/>
          <p:cNvSpPr/>
          <p:nvPr/>
        </p:nvSpPr>
        <p:spPr>
          <a:xfrm>
            <a:off x="8460853" y="3543301"/>
            <a:ext cx="3388248" cy="2666999"/>
          </a:xfrm>
          <a:prstGeom prst="roundRect">
            <a:avLst>
              <a:gd name="adj" fmla="val 5020"/>
            </a:avLst>
          </a:prstGeom>
          <a:solidFill>
            <a:srgbClr val="111724"/>
          </a:solidFill>
          <a:ln w="12700">
            <a:miter lim="400000"/>
          </a:ln>
        </p:spPr>
        <p:txBody>
          <a:bodyPr lIns="45719" rIns="45719" anchor="ctr"/>
          <a:lstStyle/>
          <a:p>
            <a:pPr algn="ctr">
              <a:defRPr>
                <a:solidFill>
                  <a:srgbClr val="FFFFFF"/>
                </a:solidFill>
              </a:defRPr>
            </a:pPr>
          </a:p>
        </p:txBody>
      </p:sp>
      <p:sp>
        <p:nvSpPr>
          <p:cNvPr id="429" name="Title, content, icon, and three-column layout"/>
          <p:cNvSpPr txBox="1"/>
          <p:nvPr>
            <p:ph type="title" hasCustomPrompt="1"/>
          </p:nvPr>
        </p:nvSpPr>
        <p:spPr>
          <a:xfrm>
            <a:off x="419100" y="342900"/>
            <a:ext cx="11430000" cy="647177"/>
          </a:xfrm>
          <a:prstGeom prst="rect">
            <a:avLst/>
          </a:prstGeom>
        </p:spPr>
        <p:txBody>
          <a:bodyPr/>
          <a:lstStyle/>
          <a:p>
            <a:pPr/>
            <a:r>
              <a:t>Title, content, icon, and three-column layout</a:t>
            </a:r>
          </a:p>
        </p:txBody>
      </p:sp>
      <p:sp>
        <p:nvSpPr>
          <p:cNvPr id="430" name="Rectangle: Rounded Corners 7"/>
          <p:cNvSpPr/>
          <p:nvPr/>
        </p:nvSpPr>
        <p:spPr>
          <a:xfrm>
            <a:off x="1162246" y="1485900"/>
            <a:ext cx="10686854" cy="1828799"/>
          </a:xfrm>
          <a:prstGeom prst="roundRect">
            <a:avLst>
              <a:gd name="adj" fmla="val 7369"/>
            </a:avLst>
          </a:prstGeom>
          <a:solidFill>
            <a:srgbClr val="111724"/>
          </a:solidFill>
          <a:ln w="12700">
            <a:miter lim="400000"/>
          </a:ln>
        </p:spPr>
        <p:txBody>
          <a:bodyPr lIns="45719" rIns="45719" anchor="ctr"/>
          <a:lstStyle/>
          <a:p>
            <a:pPr algn="ctr">
              <a:defRPr>
                <a:solidFill>
                  <a:srgbClr val="FFFFFF"/>
                </a:solidFill>
              </a:defRPr>
            </a:pPr>
          </a:p>
        </p:txBody>
      </p:sp>
      <p:sp>
        <p:nvSpPr>
          <p:cNvPr id="431" name="Body Level One…"/>
          <p:cNvSpPr txBox="1"/>
          <p:nvPr>
            <p:ph type="body" sz="quarter" idx="1" hasCustomPrompt="1"/>
          </p:nvPr>
        </p:nvSpPr>
        <p:spPr>
          <a:xfrm>
            <a:off x="2668577" y="1907856"/>
            <a:ext cx="8756567" cy="984887"/>
          </a:xfrm>
          <a:prstGeom prst="rect">
            <a:avLst/>
          </a:prstGeom>
        </p:spPr>
        <p:txBody>
          <a:bodyPr anchor="ctr">
            <a:normAutofit fontScale="100000" lnSpcReduction="0"/>
          </a:bodyPr>
          <a:lstStyle>
            <a:lvl1pPr marL="0" indent="0">
              <a:lnSpc>
                <a:spcPct val="100000"/>
              </a:lnSpc>
              <a:spcBef>
                <a:spcPts val="600"/>
              </a:spcBef>
              <a:buClrTx/>
              <a:buSzTx/>
              <a:buFontTx/>
              <a:buNone/>
              <a:defRPr b="1" sz="1800">
                <a:solidFill>
                  <a:srgbClr val="8FC7FF"/>
                </a:solidFill>
              </a:defRPr>
            </a:lvl1pPr>
            <a:lvl2pPr marL="321468" indent="-321468">
              <a:lnSpc>
                <a:spcPct val="100000"/>
              </a:lnSpc>
              <a:spcBef>
                <a:spcPts val="600"/>
              </a:spcBef>
              <a:buClrTx/>
              <a:buFontTx/>
              <a:buChar char="•"/>
              <a:defRPr b="1" sz="1800">
                <a:solidFill>
                  <a:srgbClr val="8FC7FF"/>
                </a:solidFill>
              </a:defRPr>
            </a:lvl2pPr>
            <a:lvl3pPr marL="0" indent="287338">
              <a:lnSpc>
                <a:spcPct val="100000"/>
              </a:lnSpc>
              <a:spcBef>
                <a:spcPts val="600"/>
              </a:spcBef>
              <a:buClrTx/>
              <a:buSzTx/>
              <a:buFontTx/>
              <a:buNone/>
              <a:defRPr b="1" sz="1800">
                <a:solidFill>
                  <a:srgbClr val="8FC7FF"/>
                </a:solidFill>
              </a:defRPr>
            </a:lvl3pPr>
            <a:lvl4pPr marL="0" indent="858837">
              <a:lnSpc>
                <a:spcPct val="100000"/>
              </a:lnSpc>
              <a:spcBef>
                <a:spcPts val="600"/>
              </a:spcBef>
              <a:buClrTx/>
              <a:buSzTx/>
              <a:buFontTx/>
              <a:buNone/>
              <a:defRPr b="1" sz="1800">
                <a:solidFill>
                  <a:srgbClr val="8FC7FF"/>
                </a:solidFill>
              </a:defRPr>
            </a:lvl4pPr>
            <a:lvl5pPr marL="0" indent="1030287">
              <a:lnSpc>
                <a:spcPct val="100000"/>
              </a:lnSpc>
              <a:spcBef>
                <a:spcPts val="600"/>
              </a:spcBef>
              <a:buClrTx/>
              <a:buSzTx/>
              <a:buFontTx/>
              <a:buNone/>
              <a:defRPr b="1" sz="1800">
                <a:solidFill>
                  <a:srgbClr val="8FC7FF"/>
                </a:solidFill>
              </a:defRPr>
            </a:lvl5pPr>
          </a:lstStyle>
          <a:p>
            <a:pPr/>
            <a:r>
              <a:t>Enter text</a:t>
            </a:r>
          </a:p>
          <a:p>
            <a:pPr lvl="1"/>
            <a:r>
              <a:t/>
            </a:r>
          </a:p>
          <a:p>
            <a:pPr lvl="2"/>
            <a:r>
              <a:t/>
            </a:r>
          </a:p>
          <a:p>
            <a:pPr lvl="3"/>
            <a:r>
              <a:t/>
            </a:r>
          </a:p>
          <a:p>
            <a:pPr lvl="4"/>
            <a:r>
              <a:t/>
            </a:r>
          </a:p>
        </p:txBody>
      </p:sp>
      <p:sp>
        <p:nvSpPr>
          <p:cNvPr id="432" name="Rectangle: Rounded Corners 8"/>
          <p:cNvSpPr/>
          <p:nvPr/>
        </p:nvSpPr>
        <p:spPr>
          <a:xfrm>
            <a:off x="1181103" y="3543301"/>
            <a:ext cx="3388248" cy="2666999"/>
          </a:xfrm>
          <a:prstGeom prst="roundRect">
            <a:avLst>
              <a:gd name="adj" fmla="val 3753"/>
            </a:avLst>
          </a:prstGeom>
          <a:solidFill>
            <a:srgbClr val="111724"/>
          </a:solidFill>
          <a:ln w="12700">
            <a:miter lim="400000"/>
          </a:ln>
        </p:spPr>
        <p:txBody>
          <a:bodyPr lIns="45719" rIns="45719" anchor="ctr"/>
          <a:lstStyle/>
          <a:p>
            <a:pPr algn="ctr">
              <a:defRPr>
                <a:solidFill>
                  <a:srgbClr val="FFFFFF"/>
                </a:solidFill>
              </a:defRPr>
            </a:pPr>
          </a:p>
        </p:txBody>
      </p:sp>
      <p:sp>
        <p:nvSpPr>
          <p:cNvPr id="433" name="Rectangle: Rounded Corners 10"/>
          <p:cNvSpPr/>
          <p:nvPr/>
        </p:nvSpPr>
        <p:spPr>
          <a:xfrm>
            <a:off x="4820977" y="3543301"/>
            <a:ext cx="3388248" cy="2666999"/>
          </a:xfrm>
          <a:prstGeom prst="roundRect">
            <a:avLst>
              <a:gd name="adj" fmla="val 5020"/>
            </a:avLst>
          </a:prstGeom>
          <a:solidFill>
            <a:srgbClr val="111724"/>
          </a:solidFill>
          <a:ln w="12700">
            <a:miter lim="400000"/>
          </a:ln>
        </p:spPr>
        <p:txBody>
          <a:bodyPr lIns="45719" rIns="45719" anchor="ctr"/>
          <a:lstStyle/>
          <a:p>
            <a:pPr algn="ctr">
              <a:defRPr>
                <a:solidFill>
                  <a:srgbClr val="FFFFFF"/>
                </a:solidFill>
              </a:defRPr>
            </a:pPr>
          </a:p>
        </p:txBody>
      </p:sp>
      <p:sp>
        <p:nvSpPr>
          <p:cNvPr id="434" name="Text Placeholder 2"/>
          <p:cNvSpPr/>
          <p:nvPr>
            <p:ph type="body" sz="quarter" idx="21" hasCustomPrompt="1"/>
          </p:nvPr>
        </p:nvSpPr>
        <p:spPr>
          <a:xfrm>
            <a:off x="1423748" y="3857623"/>
            <a:ext cx="2902956" cy="341633"/>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435" name="Text Placeholder 4"/>
          <p:cNvSpPr/>
          <p:nvPr>
            <p:ph type="body" sz="quarter" idx="22" hasCustomPrompt="1"/>
          </p:nvPr>
        </p:nvSpPr>
        <p:spPr>
          <a:xfrm>
            <a:off x="5063623" y="3857623"/>
            <a:ext cx="2902957" cy="341633"/>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436" name="Text Placeholder 4"/>
          <p:cNvSpPr/>
          <p:nvPr>
            <p:ph type="body" sz="quarter" idx="23" hasCustomPrompt="1"/>
          </p:nvPr>
        </p:nvSpPr>
        <p:spPr>
          <a:xfrm>
            <a:off x="8703496" y="3857623"/>
            <a:ext cx="2902957" cy="341633"/>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437" name="Oval 31"/>
          <p:cNvSpPr/>
          <p:nvPr/>
        </p:nvSpPr>
        <p:spPr>
          <a:xfrm>
            <a:off x="430976" y="1476253"/>
            <a:ext cx="1852329" cy="1852329"/>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438" name="Picture Placeholder 12"/>
          <p:cNvSpPr/>
          <p:nvPr>
            <p:ph type="pic" sz="quarter" idx="24"/>
          </p:nvPr>
        </p:nvSpPr>
        <p:spPr>
          <a:xfrm>
            <a:off x="430976" y="1485899"/>
            <a:ext cx="1852329" cy="1852330"/>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ur pillars">
    <p:spTree>
      <p:nvGrpSpPr>
        <p:cNvPr id="1" name=""/>
        <p:cNvGrpSpPr/>
        <p:nvPr/>
      </p:nvGrpSpPr>
      <p:grpSpPr>
        <a:xfrm>
          <a:off x="0" y="0"/>
          <a:ext cx="0" cy="0"/>
          <a:chOff x="0" y="0"/>
          <a:chExt cx="0" cy="0"/>
        </a:xfrm>
      </p:grpSpPr>
      <p:sp>
        <p:nvSpPr>
          <p:cNvPr id="445" name="Slide Number"/>
          <p:cNvSpPr txBox="1"/>
          <p:nvPr>
            <p:ph type="sldNum" sz="quarter" idx="2"/>
          </p:nvPr>
        </p:nvSpPr>
        <p:spPr>
          <a:prstGeom prst="rect">
            <a:avLst/>
          </a:prstGeom>
        </p:spPr>
        <p:txBody>
          <a:bodyPr/>
          <a:lstStyle/>
          <a:p>
            <a:pPr/>
            <a:fld id="{86CB4B4D-7CA3-9044-876B-883B54F8677D}" type="slidenum"/>
          </a:p>
        </p:txBody>
      </p:sp>
      <p:sp>
        <p:nvSpPr>
          <p:cNvPr id="446" name="Four-column content and icon layout"/>
          <p:cNvSpPr txBox="1"/>
          <p:nvPr>
            <p:ph type="title" hasCustomPrompt="1"/>
          </p:nvPr>
        </p:nvSpPr>
        <p:spPr>
          <a:xfrm>
            <a:off x="419100" y="342900"/>
            <a:ext cx="11430000" cy="647177"/>
          </a:xfrm>
          <a:prstGeom prst="rect">
            <a:avLst/>
          </a:prstGeom>
        </p:spPr>
        <p:txBody>
          <a:bodyPr/>
          <a:lstStyle/>
          <a:p>
            <a:pPr/>
            <a:r>
              <a:t>Four-column content and icon layout</a:t>
            </a:r>
          </a:p>
        </p:txBody>
      </p:sp>
      <p:sp>
        <p:nvSpPr>
          <p:cNvPr id="447" name="Rectangle: Rounded Corners 14"/>
          <p:cNvSpPr/>
          <p:nvPr/>
        </p:nvSpPr>
        <p:spPr>
          <a:xfrm>
            <a:off x="419100" y="2060812"/>
            <a:ext cx="11430000" cy="4149489"/>
          </a:xfrm>
          <a:prstGeom prst="roundRect">
            <a:avLst>
              <a:gd name="adj" fmla="val 3132"/>
            </a:avLst>
          </a:prstGeom>
          <a:solidFill>
            <a:srgbClr val="111724"/>
          </a:solidFill>
          <a:ln w="12700">
            <a:miter lim="400000"/>
          </a:ln>
        </p:spPr>
        <p:txBody>
          <a:bodyPr lIns="45719" rIns="45719" anchor="ctr"/>
          <a:lstStyle/>
          <a:p>
            <a:pPr algn="ctr">
              <a:defRPr sz="1600">
                <a:solidFill>
                  <a:srgbClr val="FFFFFF"/>
                </a:solidFill>
              </a:defRPr>
            </a:pPr>
          </a:p>
        </p:txBody>
      </p:sp>
      <p:sp>
        <p:nvSpPr>
          <p:cNvPr id="448" name="Oval 17"/>
          <p:cNvSpPr/>
          <p:nvPr/>
        </p:nvSpPr>
        <p:spPr>
          <a:xfrm>
            <a:off x="1035006" y="1485899"/>
            <a:ext cx="1499617" cy="1499618"/>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449" name="Straight Connector 18"/>
          <p:cNvSpPr/>
          <p:nvPr/>
        </p:nvSpPr>
        <p:spPr>
          <a:xfrm>
            <a:off x="1278605" y="4046544"/>
            <a:ext cx="1016036" cy="1"/>
          </a:xfrm>
          <a:prstGeom prst="line">
            <a:avLst/>
          </a:prstGeom>
          <a:ln w="12700" cap="rnd">
            <a:solidFill>
              <a:srgbClr val="3A5077"/>
            </a:solidFill>
            <a:miter/>
          </a:ln>
        </p:spPr>
        <p:txBody>
          <a:bodyPr lIns="45719" rIns="45719"/>
          <a:lstStyle/>
          <a:p>
            <a:pPr>
              <a:defRPr>
                <a:solidFill>
                  <a:srgbClr val="FFFFFF"/>
                </a:solidFill>
              </a:defRPr>
            </a:pPr>
          </a:p>
        </p:txBody>
      </p:sp>
      <p:sp>
        <p:nvSpPr>
          <p:cNvPr id="450" name="Picture Placeholder 12"/>
          <p:cNvSpPr/>
          <p:nvPr>
            <p:ph type="pic" sz="quarter" idx="21"/>
          </p:nvPr>
        </p:nvSpPr>
        <p:spPr>
          <a:xfrm>
            <a:off x="1044531" y="1495424"/>
            <a:ext cx="1480567" cy="1480568"/>
          </a:xfrm>
          <a:prstGeom prst="rect">
            <a:avLst/>
          </a:prstGeom>
        </p:spPr>
        <p:txBody>
          <a:bodyPr lIns="91439" tIns="45719" rIns="91439" bIns="45719"/>
          <a:lstStyle/>
          <a:p>
            <a:pPr/>
          </a:p>
        </p:txBody>
      </p:sp>
      <p:sp>
        <p:nvSpPr>
          <p:cNvPr id="451" name="Body Level One…"/>
          <p:cNvSpPr txBox="1"/>
          <p:nvPr>
            <p:ph type="body" sz="quarter" idx="1" hasCustomPrompt="1"/>
          </p:nvPr>
        </p:nvSpPr>
        <p:spPr>
          <a:xfrm>
            <a:off x="619390" y="3524536"/>
            <a:ext cx="2334465" cy="369333"/>
          </a:xfrm>
          <a:prstGeom prst="rect">
            <a:avLst/>
          </a:prstGeom>
        </p:spPr>
        <p:txBody>
          <a:bodyPr>
            <a:normAutofit fontScale="100000" lnSpcReduction="0"/>
          </a:bodyPr>
          <a:lstStyle>
            <a:lvl1pPr marL="0" indent="0" algn="ctr">
              <a:buClrTx/>
              <a:buSzTx/>
              <a:buFontTx/>
              <a:buNone/>
              <a:defRPr b="1" sz="2000"/>
            </a:lvl1pPr>
            <a:lvl2pPr marL="0" indent="457200" algn="ctr">
              <a:buClrTx/>
              <a:buSzTx/>
              <a:buFontTx/>
              <a:buNone/>
              <a:defRPr b="1" sz="2000"/>
            </a:lvl2pPr>
            <a:lvl3pPr marL="0" indent="914400" algn="ctr">
              <a:buClrTx/>
              <a:buSzTx/>
              <a:buFontTx/>
              <a:buNone/>
              <a:defRPr b="1" sz="2000"/>
            </a:lvl3pPr>
            <a:lvl4pPr marL="0" indent="1371600" algn="ctr">
              <a:buClrTx/>
              <a:buSzTx/>
              <a:buFontTx/>
              <a:buNone/>
              <a:defRPr b="1" sz="2000"/>
            </a:lvl4pPr>
            <a:lvl5pPr marL="0" indent="1828800" algn="ctr">
              <a:buClrTx/>
              <a:buSzTx/>
              <a:buFontTx/>
              <a:buNone/>
              <a:defRPr b="1" sz="2000"/>
            </a:lvl5pPr>
          </a:lstStyle>
          <a:p>
            <a:pPr/>
            <a:r>
              <a:t>Enter heading here</a:t>
            </a:r>
          </a:p>
          <a:p>
            <a:pPr lvl="1"/>
            <a:r>
              <a:t/>
            </a:r>
          </a:p>
          <a:p>
            <a:pPr lvl="2"/>
            <a:r>
              <a:t/>
            </a:r>
          </a:p>
          <a:p>
            <a:pPr lvl="3"/>
            <a:r>
              <a:t/>
            </a:r>
          </a:p>
          <a:p>
            <a:pPr lvl="4"/>
            <a:r>
              <a:t/>
            </a:r>
          </a:p>
        </p:txBody>
      </p:sp>
      <p:sp>
        <p:nvSpPr>
          <p:cNvPr id="452" name="Oval 28"/>
          <p:cNvSpPr/>
          <p:nvPr/>
        </p:nvSpPr>
        <p:spPr>
          <a:xfrm>
            <a:off x="3907187" y="1485899"/>
            <a:ext cx="1499617" cy="1499618"/>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453" name="Straight Connector 29"/>
          <p:cNvSpPr/>
          <p:nvPr/>
        </p:nvSpPr>
        <p:spPr>
          <a:xfrm>
            <a:off x="4150045" y="4046544"/>
            <a:ext cx="1016036" cy="1"/>
          </a:xfrm>
          <a:prstGeom prst="line">
            <a:avLst/>
          </a:prstGeom>
          <a:ln w="12700" cap="rnd">
            <a:solidFill>
              <a:srgbClr val="3A5077"/>
            </a:solidFill>
            <a:miter/>
          </a:ln>
        </p:spPr>
        <p:txBody>
          <a:bodyPr lIns="45719" rIns="45719"/>
          <a:lstStyle/>
          <a:p>
            <a:pPr>
              <a:defRPr>
                <a:solidFill>
                  <a:srgbClr val="FFFFFF"/>
                </a:solidFill>
              </a:defRPr>
            </a:pPr>
          </a:p>
        </p:txBody>
      </p:sp>
      <p:sp>
        <p:nvSpPr>
          <p:cNvPr id="454" name="Picture Placeholder 12"/>
          <p:cNvSpPr/>
          <p:nvPr>
            <p:ph type="pic" sz="quarter" idx="22"/>
          </p:nvPr>
        </p:nvSpPr>
        <p:spPr>
          <a:xfrm>
            <a:off x="3916712" y="1495424"/>
            <a:ext cx="1480567" cy="1480568"/>
          </a:xfrm>
          <a:prstGeom prst="rect">
            <a:avLst/>
          </a:prstGeom>
        </p:spPr>
        <p:txBody>
          <a:bodyPr lIns="91439" tIns="45719" rIns="91439" bIns="45719"/>
          <a:lstStyle/>
          <a:p>
            <a:pPr/>
          </a:p>
        </p:txBody>
      </p:sp>
      <p:sp>
        <p:nvSpPr>
          <p:cNvPr id="455" name="Text Placeholder 2"/>
          <p:cNvSpPr/>
          <p:nvPr>
            <p:ph type="body" sz="quarter" idx="23" hasCustomPrompt="1"/>
          </p:nvPr>
        </p:nvSpPr>
        <p:spPr>
          <a:xfrm>
            <a:off x="3490831" y="3524536"/>
            <a:ext cx="2334465" cy="369333"/>
          </a:xfrm>
          <a:prstGeom prst="rect">
            <a:avLst/>
          </a:prstGeom>
        </p:spPr>
        <p:txBody>
          <a:bodyPr>
            <a:normAutofit fontScale="100000" lnSpcReduction="0"/>
          </a:bodyPr>
          <a:lstStyle>
            <a:lvl1pPr marL="0" indent="0" algn="ctr">
              <a:buClrTx/>
              <a:buSzTx/>
              <a:buFontTx/>
              <a:buNone/>
              <a:defRPr b="1" sz="2000"/>
            </a:lvl1pPr>
          </a:lstStyle>
          <a:p>
            <a:pPr/>
            <a:r>
              <a:t>Enter heading here</a:t>
            </a:r>
          </a:p>
        </p:txBody>
      </p:sp>
      <p:sp>
        <p:nvSpPr>
          <p:cNvPr id="456" name="Oval 36"/>
          <p:cNvSpPr/>
          <p:nvPr/>
        </p:nvSpPr>
        <p:spPr>
          <a:xfrm>
            <a:off x="9653761" y="1485899"/>
            <a:ext cx="1499617" cy="1499618"/>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457" name="Straight Connector 38"/>
          <p:cNvSpPr/>
          <p:nvPr/>
        </p:nvSpPr>
        <p:spPr>
          <a:xfrm>
            <a:off x="9897360" y="4046544"/>
            <a:ext cx="1016036" cy="1"/>
          </a:xfrm>
          <a:prstGeom prst="line">
            <a:avLst/>
          </a:prstGeom>
          <a:ln w="12700" cap="rnd">
            <a:solidFill>
              <a:srgbClr val="3A5077"/>
            </a:solidFill>
            <a:miter/>
          </a:ln>
        </p:spPr>
        <p:txBody>
          <a:bodyPr lIns="45719" rIns="45719"/>
          <a:lstStyle/>
          <a:p>
            <a:pPr>
              <a:defRPr>
                <a:solidFill>
                  <a:srgbClr val="FFFFFF"/>
                </a:solidFill>
              </a:defRPr>
            </a:pPr>
          </a:p>
        </p:txBody>
      </p:sp>
      <p:sp>
        <p:nvSpPr>
          <p:cNvPr id="458" name="Picture Placeholder 12"/>
          <p:cNvSpPr/>
          <p:nvPr>
            <p:ph type="pic" sz="quarter" idx="24"/>
          </p:nvPr>
        </p:nvSpPr>
        <p:spPr>
          <a:xfrm>
            <a:off x="9663286" y="1495424"/>
            <a:ext cx="1480567" cy="1480568"/>
          </a:xfrm>
          <a:prstGeom prst="rect">
            <a:avLst/>
          </a:prstGeom>
        </p:spPr>
        <p:txBody>
          <a:bodyPr lIns="91439" tIns="45719" rIns="91439" bIns="45719"/>
          <a:lstStyle/>
          <a:p>
            <a:pPr/>
          </a:p>
        </p:txBody>
      </p:sp>
      <p:sp>
        <p:nvSpPr>
          <p:cNvPr id="459" name="Text Placeholder 2"/>
          <p:cNvSpPr/>
          <p:nvPr>
            <p:ph type="body" sz="quarter" idx="25" hasCustomPrompt="1"/>
          </p:nvPr>
        </p:nvSpPr>
        <p:spPr>
          <a:xfrm>
            <a:off x="9238144" y="3524536"/>
            <a:ext cx="2334465" cy="369333"/>
          </a:xfrm>
          <a:prstGeom prst="rect">
            <a:avLst/>
          </a:prstGeom>
        </p:spPr>
        <p:txBody>
          <a:bodyPr>
            <a:normAutofit fontScale="100000" lnSpcReduction="0"/>
          </a:bodyPr>
          <a:lstStyle>
            <a:lvl1pPr marL="0" indent="0" algn="ctr">
              <a:buClrTx/>
              <a:buSzTx/>
              <a:buFontTx/>
              <a:buNone/>
              <a:defRPr b="1" sz="2000"/>
            </a:lvl1pPr>
          </a:lstStyle>
          <a:p>
            <a:pPr/>
            <a:r>
              <a:t>Enter heading here</a:t>
            </a:r>
          </a:p>
        </p:txBody>
      </p:sp>
      <p:sp>
        <p:nvSpPr>
          <p:cNvPr id="460" name="Oval 44"/>
          <p:cNvSpPr/>
          <p:nvPr/>
        </p:nvSpPr>
        <p:spPr>
          <a:xfrm>
            <a:off x="6780473" y="1485899"/>
            <a:ext cx="1499617" cy="1499618"/>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461" name="Straight Connector 45"/>
          <p:cNvSpPr/>
          <p:nvPr/>
        </p:nvSpPr>
        <p:spPr>
          <a:xfrm>
            <a:off x="7023702" y="4046544"/>
            <a:ext cx="1016036" cy="1"/>
          </a:xfrm>
          <a:prstGeom prst="line">
            <a:avLst/>
          </a:prstGeom>
          <a:ln w="12700" cap="rnd">
            <a:solidFill>
              <a:srgbClr val="3A5077"/>
            </a:solidFill>
            <a:miter/>
          </a:ln>
        </p:spPr>
        <p:txBody>
          <a:bodyPr lIns="45719" rIns="45719"/>
          <a:lstStyle/>
          <a:p>
            <a:pPr>
              <a:defRPr>
                <a:solidFill>
                  <a:srgbClr val="FFFFFF"/>
                </a:solidFill>
              </a:defRPr>
            </a:pPr>
          </a:p>
        </p:txBody>
      </p:sp>
      <p:sp>
        <p:nvSpPr>
          <p:cNvPr id="462" name="Picture Placeholder 12"/>
          <p:cNvSpPr/>
          <p:nvPr>
            <p:ph type="pic" sz="quarter" idx="26"/>
          </p:nvPr>
        </p:nvSpPr>
        <p:spPr>
          <a:xfrm>
            <a:off x="6789998" y="1495424"/>
            <a:ext cx="1480567" cy="1480568"/>
          </a:xfrm>
          <a:prstGeom prst="rect">
            <a:avLst/>
          </a:prstGeom>
        </p:spPr>
        <p:txBody>
          <a:bodyPr lIns="91439" tIns="45719" rIns="91439" bIns="45719"/>
          <a:lstStyle/>
          <a:p>
            <a:pPr/>
          </a:p>
        </p:txBody>
      </p:sp>
      <p:sp>
        <p:nvSpPr>
          <p:cNvPr id="463" name="Text Placeholder 2"/>
          <p:cNvSpPr/>
          <p:nvPr>
            <p:ph type="body" sz="quarter" idx="27" hasCustomPrompt="1"/>
          </p:nvPr>
        </p:nvSpPr>
        <p:spPr>
          <a:xfrm>
            <a:off x="6364487" y="3524536"/>
            <a:ext cx="2334465" cy="369333"/>
          </a:xfrm>
          <a:prstGeom prst="rect">
            <a:avLst/>
          </a:prstGeom>
        </p:spPr>
        <p:txBody>
          <a:bodyPr>
            <a:normAutofit fontScale="100000" lnSpcReduction="0"/>
          </a:bodyPr>
          <a:lstStyle>
            <a:lvl1pPr marL="0" indent="0" algn="ctr">
              <a:buClrTx/>
              <a:buSzTx/>
              <a:buFontTx/>
              <a:buNone/>
              <a:defRPr b="1" sz="2000"/>
            </a:lvl1pPr>
          </a:lstStyle>
          <a:p>
            <a:pPr/>
            <a:r>
              <a:t>Enter heading here</a:t>
            </a:r>
          </a:p>
        </p:txBody>
      </p:sp>
      <p:sp>
        <p:nvSpPr>
          <p:cNvPr id="464" name="Text Placeholder 12"/>
          <p:cNvSpPr/>
          <p:nvPr>
            <p:ph type="body" sz="quarter" idx="28" hasCustomPrompt="1"/>
          </p:nvPr>
        </p:nvSpPr>
        <p:spPr>
          <a:xfrm>
            <a:off x="619390" y="4273980"/>
            <a:ext cx="2334465" cy="338555"/>
          </a:xfrm>
          <a:prstGeom prst="rect">
            <a:avLst/>
          </a:prstGeom>
        </p:spPr>
        <p:txBody>
          <a:bodyPr>
            <a:normAutofit fontScale="100000" lnSpcReduction="0"/>
          </a:bodyPr>
          <a:lstStyle>
            <a:lvl1pPr marL="0" indent="0" algn="ctr">
              <a:lnSpc>
                <a:spcPct val="100000"/>
              </a:lnSpc>
              <a:buClrTx/>
              <a:buSzTx/>
              <a:buFontTx/>
              <a:buNone/>
              <a:defRPr sz="1600"/>
            </a:lvl1pPr>
          </a:lstStyle>
          <a:p>
            <a:pPr/>
            <a:r>
              <a:t>Click to add text</a:t>
            </a:r>
          </a:p>
        </p:txBody>
      </p:sp>
      <p:sp>
        <p:nvSpPr>
          <p:cNvPr id="465" name="Text Placeholder 12"/>
          <p:cNvSpPr/>
          <p:nvPr>
            <p:ph type="body" sz="quarter" idx="29" hasCustomPrompt="1"/>
          </p:nvPr>
        </p:nvSpPr>
        <p:spPr>
          <a:xfrm>
            <a:off x="3490831" y="4273980"/>
            <a:ext cx="2334464" cy="338555"/>
          </a:xfrm>
          <a:prstGeom prst="rect">
            <a:avLst/>
          </a:prstGeom>
        </p:spPr>
        <p:txBody>
          <a:bodyPr>
            <a:normAutofit fontScale="100000" lnSpcReduction="0"/>
          </a:bodyPr>
          <a:lstStyle>
            <a:lvl1pPr marL="0" indent="0" algn="ctr">
              <a:lnSpc>
                <a:spcPct val="100000"/>
              </a:lnSpc>
              <a:buClrTx/>
              <a:buSzTx/>
              <a:buFontTx/>
              <a:buNone/>
              <a:defRPr sz="1600"/>
            </a:lvl1pPr>
          </a:lstStyle>
          <a:p>
            <a:pPr/>
            <a:r>
              <a:t>Click to add text</a:t>
            </a:r>
          </a:p>
        </p:txBody>
      </p:sp>
      <p:sp>
        <p:nvSpPr>
          <p:cNvPr id="466" name="Text Placeholder 12"/>
          <p:cNvSpPr/>
          <p:nvPr>
            <p:ph type="body" sz="quarter" idx="30" hasCustomPrompt="1"/>
          </p:nvPr>
        </p:nvSpPr>
        <p:spPr>
          <a:xfrm>
            <a:off x="9238146" y="4273980"/>
            <a:ext cx="2334464" cy="338555"/>
          </a:xfrm>
          <a:prstGeom prst="rect">
            <a:avLst/>
          </a:prstGeom>
        </p:spPr>
        <p:txBody>
          <a:bodyPr>
            <a:normAutofit fontScale="100000" lnSpcReduction="0"/>
          </a:bodyPr>
          <a:lstStyle>
            <a:lvl1pPr marL="0" indent="0" algn="ctr">
              <a:lnSpc>
                <a:spcPct val="100000"/>
              </a:lnSpc>
              <a:buClrTx/>
              <a:buSzTx/>
              <a:buFontTx/>
              <a:buNone/>
              <a:defRPr sz="1600"/>
            </a:lvl1pPr>
          </a:lstStyle>
          <a:p>
            <a:pPr/>
            <a:r>
              <a:t>Click to add text</a:t>
            </a:r>
          </a:p>
        </p:txBody>
      </p:sp>
      <p:sp>
        <p:nvSpPr>
          <p:cNvPr id="467" name="Text Placeholder 12"/>
          <p:cNvSpPr/>
          <p:nvPr>
            <p:ph type="body" sz="quarter" idx="31" hasCustomPrompt="1"/>
          </p:nvPr>
        </p:nvSpPr>
        <p:spPr>
          <a:xfrm>
            <a:off x="6364487" y="4273980"/>
            <a:ext cx="2334464" cy="338555"/>
          </a:xfrm>
          <a:prstGeom prst="rect">
            <a:avLst/>
          </a:prstGeom>
        </p:spPr>
        <p:txBody>
          <a:bodyPr>
            <a:normAutofit fontScale="100000" lnSpcReduction="0"/>
          </a:bodyPr>
          <a:lstStyle>
            <a:lvl1pPr marL="0" indent="0" algn="ctr">
              <a:lnSpc>
                <a:spcPct val="100000"/>
              </a:lnSpc>
              <a:buClrTx/>
              <a:buSzTx/>
              <a:buFontTx/>
              <a:buNone/>
              <a:defRPr sz="1600"/>
            </a:lvl1pPr>
          </a:lstStyle>
          <a:p>
            <a:pPr/>
            <a:r>
              <a:t>Click to add text</a:t>
            </a:r>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ur-column">
    <p:spTree>
      <p:nvGrpSpPr>
        <p:cNvPr id="1" name=""/>
        <p:cNvGrpSpPr/>
        <p:nvPr/>
      </p:nvGrpSpPr>
      <p:grpSpPr>
        <a:xfrm>
          <a:off x="0" y="0"/>
          <a:ext cx="0" cy="0"/>
          <a:chOff x="0" y="0"/>
          <a:chExt cx="0" cy="0"/>
        </a:xfrm>
      </p:grpSpPr>
      <p:sp>
        <p:nvSpPr>
          <p:cNvPr id="474" name="Slide Number"/>
          <p:cNvSpPr txBox="1"/>
          <p:nvPr>
            <p:ph type="sldNum" sz="quarter" idx="2"/>
          </p:nvPr>
        </p:nvSpPr>
        <p:spPr>
          <a:prstGeom prst="rect">
            <a:avLst/>
          </a:prstGeom>
        </p:spPr>
        <p:txBody>
          <a:bodyPr/>
          <a:lstStyle/>
          <a:p>
            <a:pPr/>
            <a:fld id="{86CB4B4D-7CA3-9044-876B-883B54F8677D}" type="slidenum"/>
          </a:p>
        </p:txBody>
      </p:sp>
      <p:sp>
        <p:nvSpPr>
          <p:cNvPr id="475" name="Rectangle: Rounded Corners 14"/>
          <p:cNvSpPr/>
          <p:nvPr/>
        </p:nvSpPr>
        <p:spPr>
          <a:xfrm>
            <a:off x="419100" y="1371600"/>
            <a:ext cx="2654300" cy="4838700"/>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476" name="Four-column heading and content layout"/>
          <p:cNvSpPr txBox="1"/>
          <p:nvPr>
            <p:ph type="title" hasCustomPrompt="1"/>
          </p:nvPr>
        </p:nvSpPr>
        <p:spPr>
          <a:prstGeom prst="rect">
            <a:avLst/>
          </a:prstGeom>
        </p:spPr>
        <p:txBody>
          <a:bodyPr/>
          <a:lstStyle/>
          <a:p>
            <a:pPr/>
            <a:r>
              <a:t>Four-column heading and content layout</a:t>
            </a:r>
          </a:p>
        </p:txBody>
      </p:sp>
      <p:sp>
        <p:nvSpPr>
          <p:cNvPr id="477" name="Body Level One…"/>
          <p:cNvSpPr txBox="1"/>
          <p:nvPr>
            <p:ph type="body" sz="quarter" idx="1" hasCustomPrompt="1"/>
          </p:nvPr>
        </p:nvSpPr>
        <p:spPr>
          <a:xfrm>
            <a:off x="601980" y="1600200"/>
            <a:ext cx="2300393" cy="400111"/>
          </a:xfrm>
          <a:prstGeom prst="rect">
            <a:avLst/>
          </a:prstGeom>
        </p:spPr>
        <p:txBody>
          <a:bodyPr>
            <a:normAutofit fontScale="100000" lnSpcReduction="0"/>
          </a:bodyPr>
          <a:lstStyle>
            <a:lvl1pPr marL="0" indent="0">
              <a:lnSpc>
                <a:spcPct val="100000"/>
              </a:lnSpc>
              <a:spcBef>
                <a:spcPts val="0"/>
              </a:spcBef>
              <a:buClrTx/>
              <a:buSzTx/>
              <a:buFontTx/>
              <a:buNone/>
              <a:defRPr b="1" sz="2000">
                <a:solidFill>
                  <a:srgbClr val="8FC7FF"/>
                </a:solidFill>
              </a:defRPr>
            </a:lvl1pPr>
            <a:lvl2pPr marL="0" indent="457200">
              <a:lnSpc>
                <a:spcPct val="100000"/>
              </a:lnSpc>
              <a:spcBef>
                <a:spcPts val="0"/>
              </a:spcBef>
              <a:buClrTx/>
              <a:buSzTx/>
              <a:buFontTx/>
              <a:buNone/>
              <a:defRPr b="1" sz="2000">
                <a:solidFill>
                  <a:srgbClr val="8FC7FF"/>
                </a:solidFill>
              </a:defRPr>
            </a:lvl2pPr>
            <a:lvl3pPr marL="0" indent="914400">
              <a:lnSpc>
                <a:spcPct val="100000"/>
              </a:lnSpc>
              <a:spcBef>
                <a:spcPts val="0"/>
              </a:spcBef>
              <a:buClrTx/>
              <a:buSzTx/>
              <a:buFontTx/>
              <a:buNone/>
              <a:defRPr b="1" sz="2000">
                <a:solidFill>
                  <a:srgbClr val="8FC7FF"/>
                </a:solidFill>
              </a:defRPr>
            </a:lvl3pPr>
            <a:lvl4pPr marL="0" indent="1371600">
              <a:lnSpc>
                <a:spcPct val="100000"/>
              </a:lnSpc>
              <a:spcBef>
                <a:spcPts val="0"/>
              </a:spcBef>
              <a:buClrTx/>
              <a:buSzTx/>
              <a:buFontTx/>
              <a:buNone/>
              <a:defRPr b="1" sz="2000">
                <a:solidFill>
                  <a:srgbClr val="8FC7FF"/>
                </a:solidFill>
              </a:defRPr>
            </a:lvl4pPr>
            <a:lvl5pPr marL="0" indent="1828800">
              <a:lnSpc>
                <a:spcPct val="100000"/>
              </a:lnSpc>
              <a:spcBef>
                <a:spcPts val="0"/>
              </a:spcBef>
              <a:buClrTx/>
              <a:buSzTx/>
              <a:buFontTx/>
              <a:buNone/>
              <a:defRPr b="1" sz="2000">
                <a:solidFill>
                  <a:srgbClr val="8FC7FF"/>
                </a:solidFill>
              </a:defRPr>
            </a:lvl5pPr>
          </a:lstStyle>
          <a:p>
            <a:pPr/>
            <a:r>
              <a:t>Enter heading here</a:t>
            </a:r>
          </a:p>
          <a:p>
            <a:pPr lvl="1"/>
            <a:r>
              <a:t/>
            </a:r>
          </a:p>
          <a:p>
            <a:pPr lvl="2"/>
            <a:r>
              <a:t/>
            </a:r>
          </a:p>
          <a:p>
            <a:pPr lvl="3"/>
            <a:r>
              <a:t/>
            </a:r>
          </a:p>
          <a:p>
            <a:pPr lvl="4"/>
            <a:r>
              <a:t/>
            </a:r>
          </a:p>
        </p:txBody>
      </p:sp>
      <p:sp>
        <p:nvSpPr>
          <p:cNvPr id="478" name="Rectangle: Rounded Corners 14"/>
          <p:cNvSpPr/>
          <p:nvPr/>
        </p:nvSpPr>
        <p:spPr>
          <a:xfrm>
            <a:off x="3344333" y="1371600"/>
            <a:ext cx="2654301" cy="4838700"/>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479" name="Rectangle: Rounded Corners 14"/>
          <p:cNvSpPr/>
          <p:nvPr/>
        </p:nvSpPr>
        <p:spPr>
          <a:xfrm>
            <a:off x="6269566" y="1371600"/>
            <a:ext cx="2654301" cy="4838700"/>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480" name="Rectangle: Rounded Corners 14"/>
          <p:cNvSpPr/>
          <p:nvPr/>
        </p:nvSpPr>
        <p:spPr>
          <a:xfrm>
            <a:off x="9194800" y="1371600"/>
            <a:ext cx="2654300" cy="4838700"/>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481" name="Text Placeholder 2"/>
          <p:cNvSpPr/>
          <p:nvPr>
            <p:ph type="body" sz="quarter" idx="21" hasCustomPrompt="1"/>
          </p:nvPr>
        </p:nvSpPr>
        <p:spPr>
          <a:xfrm>
            <a:off x="3521287" y="1600199"/>
            <a:ext cx="2300393" cy="400112"/>
          </a:xfrm>
          <a:prstGeom prst="rect">
            <a:avLst/>
          </a:prstGeom>
        </p:spPr>
        <p:txBody>
          <a:bodyPr>
            <a:normAutofit fontScale="100000" lnSpcReduction="0"/>
          </a:bodyPr>
          <a:lstStyle>
            <a:lvl1pPr marL="0" indent="0" defTabSz="905255">
              <a:lnSpc>
                <a:spcPct val="100000"/>
              </a:lnSpc>
              <a:spcBef>
                <a:spcPts val="0"/>
              </a:spcBef>
              <a:buClrTx/>
              <a:buSzTx/>
              <a:buFontTx/>
              <a:buNone/>
              <a:defRPr b="1" sz="1979">
                <a:solidFill>
                  <a:srgbClr val="8FC7FF"/>
                </a:solidFill>
              </a:defRPr>
            </a:lvl1pPr>
          </a:lstStyle>
          <a:p>
            <a:pPr/>
            <a:r>
              <a:t>Enter heading here</a:t>
            </a:r>
          </a:p>
        </p:txBody>
      </p:sp>
      <p:sp>
        <p:nvSpPr>
          <p:cNvPr id="482" name="Text Placeholder 2"/>
          <p:cNvSpPr/>
          <p:nvPr>
            <p:ph type="body" sz="quarter" idx="22" hasCustomPrompt="1"/>
          </p:nvPr>
        </p:nvSpPr>
        <p:spPr>
          <a:xfrm>
            <a:off x="6446520" y="1600199"/>
            <a:ext cx="2300393" cy="400112"/>
          </a:xfrm>
          <a:prstGeom prst="rect">
            <a:avLst/>
          </a:prstGeom>
        </p:spPr>
        <p:txBody>
          <a:bodyPr>
            <a:normAutofit fontScale="100000" lnSpcReduction="0"/>
          </a:bodyPr>
          <a:lstStyle>
            <a:lvl1pPr marL="0" indent="0" defTabSz="905255">
              <a:lnSpc>
                <a:spcPct val="100000"/>
              </a:lnSpc>
              <a:spcBef>
                <a:spcPts val="0"/>
              </a:spcBef>
              <a:buClrTx/>
              <a:buSzTx/>
              <a:buFontTx/>
              <a:buNone/>
              <a:defRPr b="1" sz="1979">
                <a:solidFill>
                  <a:srgbClr val="8FC7FF"/>
                </a:solidFill>
              </a:defRPr>
            </a:lvl1pPr>
          </a:lstStyle>
          <a:p>
            <a:pPr/>
            <a:r>
              <a:t>Enter heading here</a:t>
            </a:r>
          </a:p>
        </p:txBody>
      </p:sp>
      <p:sp>
        <p:nvSpPr>
          <p:cNvPr id="483" name="Text Placeholder 2"/>
          <p:cNvSpPr/>
          <p:nvPr>
            <p:ph type="body" sz="quarter" idx="23" hasCustomPrompt="1"/>
          </p:nvPr>
        </p:nvSpPr>
        <p:spPr>
          <a:xfrm>
            <a:off x="9371754" y="1600199"/>
            <a:ext cx="2300394" cy="400112"/>
          </a:xfrm>
          <a:prstGeom prst="rect">
            <a:avLst/>
          </a:prstGeom>
        </p:spPr>
        <p:txBody>
          <a:bodyPr>
            <a:normAutofit fontScale="100000" lnSpcReduction="0"/>
          </a:bodyPr>
          <a:lstStyle>
            <a:lvl1pPr marL="0" indent="0" defTabSz="905255">
              <a:lnSpc>
                <a:spcPct val="100000"/>
              </a:lnSpc>
              <a:spcBef>
                <a:spcPts val="0"/>
              </a:spcBef>
              <a:buClrTx/>
              <a:buSzTx/>
              <a:buFontTx/>
              <a:buNone/>
              <a:defRPr b="1" sz="1979">
                <a:solidFill>
                  <a:srgbClr val="8FC7FF"/>
                </a:solidFill>
              </a:defRPr>
            </a:lvl1pPr>
          </a:lstStyle>
          <a:p>
            <a:pPr/>
            <a:r>
              <a:t>Enter heading here</a:t>
            </a:r>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ur-column w circle pictures">
    <p:spTree>
      <p:nvGrpSpPr>
        <p:cNvPr id="1" name=""/>
        <p:cNvGrpSpPr/>
        <p:nvPr/>
      </p:nvGrpSpPr>
      <p:grpSpPr>
        <a:xfrm>
          <a:off x="0" y="0"/>
          <a:ext cx="0" cy="0"/>
          <a:chOff x="0" y="0"/>
          <a:chExt cx="0" cy="0"/>
        </a:xfrm>
      </p:grpSpPr>
      <p:sp>
        <p:nvSpPr>
          <p:cNvPr id="490" name="Slide Number"/>
          <p:cNvSpPr txBox="1"/>
          <p:nvPr>
            <p:ph type="sldNum" sz="quarter" idx="2"/>
          </p:nvPr>
        </p:nvSpPr>
        <p:spPr>
          <a:prstGeom prst="rect">
            <a:avLst/>
          </a:prstGeom>
        </p:spPr>
        <p:txBody>
          <a:bodyPr/>
          <a:lstStyle/>
          <a:p>
            <a:pPr/>
            <a:fld id="{86CB4B4D-7CA3-9044-876B-883B54F8677D}" type="slidenum"/>
          </a:p>
        </p:txBody>
      </p:sp>
      <p:sp>
        <p:nvSpPr>
          <p:cNvPr id="491" name="Rectangle: Rounded Corners 24"/>
          <p:cNvSpPr/>
          <p:nvPr/>
        </p:nvSpPr>
        <p:spPr>
          <a:xfrm>
            <a:off x="419100" y="3543301"/>
            <a:ext cx="2743200" cy="2666999"/>
          </a:xfrm>
          <a:prstGeom prst="roundRect">
            <a:avLst>
              <a:gd name="adj" fmla="val 3753"/>
            </a:avLst>
          </a:prstGeom>
          <a:solidFill>
            <a:srgbClr val="111724"/>
          </a:solidFill>
          <a:ln w="12700">
            <a:miter lim="400000"/>
          </a:ln>
        </p:spPr>
        <p:txBody>
          <a:bodyPr lIns="45719" rIns="45719" anchor="ctr"/>
          <a:lstStyle/>
          <a:p>
            <a:pPr algn="ctr">
              <a:defRPr>
                <a:solidFill>
                  <a:srgbClr val="FFFFFF"/>
                </a:solidFill>
              </a:defRPr>
            </a:pPr>
          </a:p>
        </p:txBody>
      </p:sp>
      <p:sp>
        <p:nvSpPr>
          <p:cNvPr id="492" name="Four-column round icon, heading, and content layout"/>
          <p:cNvSpPr txBox="1"/>
          <p:nvPr>
            <p:ph type="title" hasCustomPrompt="1"/>
          </p:nvPr>
        </p:nvSpPr>
        <p:spPr>
          <a:prstGeom prst="rect">
            <a:avLst/>
          </a:prstGeom>
        </p:spPr>
        <p:txBody>
          <a:bodyPr/>
          <a:lstStyle/>
          <a:p>
            <a:pPr/>
            <a:r>
              <a:t>Four-column round icon, heading, and content layout</a:t>
            </a:r>
          </a:p>
        </p:txBody>
      </p:sp>
      <p:sp>
        <p:nvSpPr>
          <p:cNvPr id="493" name="Body Level One…"/>
          <p:cNvSpPr txBox="1"/>
          <p:nvPr>
            <p:ph type="body" sz="quarter" idx="1" hasCustomPrompt="1"/>
          </p:nvPr>
        </p:nvSpPr>
        <p:spPr>
          <a:xfrm>
            <a:off x="541243" y="3663950"/>
            <a:ext cx="2498914" cy="341633"/>
          </a:xfrm>
          <a:prstGeom prst="rect">
            <a:avLst/>
          </a:prstGeom>
        </p:spPr>
        <p:txBody>
          <a:bodyPr>
            <a:normAutofit fontScale="100000" lnSpcReduction="0"/>
          </a:bodyPr>
          <a:lstStyle>
            <a:lvl1pPr marL="0" indent="0">
              <a:buClrTx/>
              <a:buSzTx/>
              <a:buFontTx/>
              <a:buNone/>
              <a:defRPr b="1" sz="1800">
                <a:solidFill>
                  <a:srgbClr val="8FC7FF"/>
                </a:solidFill>
              </a:defRPr>
            </a:lvl1pPr>
            <a:lvl2pPr marL="0" indent="457200">
              <a:buClrTx/>
              <a:buSzTx/>
              <a:buFontTx/>
              <a:buNone/>
              <a:defRPr b="1" sz="1800">
                <a:solidFill>
                  <a:srgbClr val="8FC7FF"/>
                </a:solidFill>
              </a:defRPr>
            </a:lvl2pPr>
            <a:lvl3pPr marL="0" indent="914400">
              <a:buClrTx/>
              <a:buSzTx/>
              <a:buFontTx/>
              <a:buNone/>
              <a:defRPr b="1" sz="1800">
                <a:solidFill>
                  <a:srgbClr val="8FC7FF"/>
                </a:solidFill>
              </a:defRPr>
            </a:lvl3pPr>
            <a:lvl4pPr marL="0" indent="1371600">
              <a:buClrTx/>
              <a:buSzTx/>
              <a:buFontTx/>
              <a:buNone/>
              <a:defRPr b="1" sz="1800">
                <a:solidFill>
                  <a:srgbClr val="8FC7FF"/>
                </a:solidFill>
              </a:defRPr>
            </a:lvl4pPr>
            <a:lvl5pPr marL="0" indent="1828800">
              <a:buClrTx/>
              <a:buSzTx/>
              <a:buFontTx/>
              <a:buNone/>
              <a:defRPr b="1" sz="1800">
                <a:solidFill>
                  <a:srgbClr val="8FC7FF"/>
                </a:solidFill>
              </a:defRPr>
            </a:lvl5pPr>
          </a:lstStyle>
          <a:p>
            <a:pPr/>
            <a:r>
              <a:t>Enter heading here</a:t>
            </a:r>
          </a:p>
          <a:p>
            <a:pPr lvl="1"/>
            <a:r>
              <a:t/>
            </a:r>
          </a:p>
          <a:p>
            <a:pPr lvl="2"/>
            <a:r>
              <a:t/>
            </a:r>
          </a:p>
          <a:p>
            <a:pPr lvl="3"/>
            <a:r>
              <a:t/>
            </a:r>
          </a:p>
          <a:p>
            <a:pPr lvl="4"/>
            <a:r>
              <a:t/>
            </a:r>
          </a:p>
        </p:txBody>
      </p:sp>
      <p:sp>
        <p:nvSpPr>
          <p:cNvPr id="494" name="Rectangle: Rounded Corners 24"/>
          <p:cNvSpPr/>
          <p:nvPr/>
        </p:nvSpPr>
        <p:spPr>
          <a:xfrm>
            <a:off x="9105900" y="3543301"/>
            <a:ext cx="2743201" cy="2666999"/>
          </a:xfrm>
          <a:prstGeom prst="roundRect">
            <a:avLst>
              <a:gd name="adj" fmla="val 3753"/>
            </a:avLst>
          </a:prstGeom>
          <a:solidFill>
            <a:srgbClr val="111724"/>
          </a:solidFill>
          <a:ln w="12700">
            <a:miter lim="400000"/>
          </a:ln>
        </p:spPr>
        <p:txBody>
          <a:bodyPr lIns="45719" rIns="45719" anchor="ctr"/>
          <a:lstStyle/>
          <a:p>
            <a:pPr algn="ctr">
              <a:defRPr>
                <a:solidFill>
                  <a:srgbClr val="FFFFFF"/>
                </a:solidFill>
              </a:defRPr>
            </a:pPr>
          </a:p>
        </p:txBody>
      </p:sp>
      <p:sp>
        <p:nvSpPr>
          <p:cNvPr id="495" name="Text Placeholder 2"/>
          <p:cNvSpPr/>
          <p:nvPr>
            <p:ph type="body" sz="quarter" idx="21" hasCustomPrompt="1"/>
          </p:nvPr>
        </p:nvSpPr>
        <p:spPr>
          <a:xfrm>
            <a:off x="9228045" y="3663949"/>
            <a:ext cx="2498913" cy="341634"/>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496" name="Rectangle: Rounded Corners 24"/>
          <p:cNvSpPr/>
          <p:nvPr/>
        </p:nvSpPr>
        <p:spPr>
          <a:xfrm>
            <a:off x="3318621" y="3543301"/>
            <a:ext cx="2743201" cy="2666999"/>
          </a:xfrm>
          <a:prstGeom prst="roundRect">
            <a:avLst>
              <a:gd name="adj" fmla="val 3753"/>
            </a:avLst>
          </a:prstGeom>
          <a:solidFill>
            <a:srgbClr val="111724"/>
          </a:solidFill>
          <a:ln w="12700">
            <a:miter lim="400000"/>
          </a:ln>
        </p:spPr>
        <p:txBody>
          <a:bodyPr lIns="45719" rIns="45719" anchor="ctr"/>
          <a:lstStyle/>
          <a:p>
            <a:pPr algn="ctr">
              <a:defRPr>
                <a:solidFill>
                  <a:srgbClr val="FFFFFF"/>
                </a:solidFill>
              </a:defRPr>
            </a:pPr>
          </a:p>
        </p:txBody>
      </p:sp>
      <p:sp>
        <p:nvSpPr>
          <p:cNvPr id="497" name="Text Placeholder 2"/>
          <p:cNvSpPr/>
          <p:nvPr>
            <p:ph type="body" sz="quarter" idx="22" hasCustomPrompt="1"/>
          </p:nvPr>
        </p:nvSpPr>
        <p:spPr>
          <a:xfrm>
            <a:off x="3440765" y="3663949"/>
            <a:ext cx="2498913" cy="341634"/>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498" name="Rectangle: Rounded Corners 24"/>
          <p:cNvSpPr/>
          <p:nvPr/>
        </p:nvSpPr>
        <p:spPr>
          <a:xfrm>
            <a:off x="6205444" y="3543301"/>
            <a:ext cx="2743201" cy="2666999"/>
          </a:xfrm>
          <a:prstGeom prst="roundRect">
            <a:avLst>
              <a:gd name="adj" fmla="val 3753"/>
            </a:avLst>
          </a:prstGeom>
          <a:solidFill>
            <a:srgbClr val="111724"/>
          </a:solidFill>
          <a:ln w="12700">
            <a:miter lim="400000"/>
          </a:ln>
        </p:spPr>
        <p:txBody>
          <a:bodyPr lIns="45719" rIns="45719" anchor="ctr"/>
          <a:lstStyle/>
          <a:p>
            <a:pPr algn="ctr">
              <a:defRPr>
                <a:solidFill>
                  <a:srgbClr val="FFFFFF"/>
                </a:solidFill>
              </a:defRPr>
            </a:pPr>
          </a:p>
        </p:txBody>
      </p:sp>
      <p:sp>
        <p:nvSpPr>
          <p:cNvPr id="499" name="Text Placeholder 2"/>
          <p:cNvSpPr/>
          <p:nvPr>
            <p:ph type="body" sz="quarter" idx="23" hasCustomPrompt="1"/>
          </p:nvPr>
        </p:nvSpPr>
        <p:spPr>
          <a:xfrm>
            <a:off x="6327588" y="3663949"/>
            <a:ext cx="2498913" cy="341634"/>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500" name="Picture Placeholder 12"/>
          <p:cNvSpPr/>
          <p:nvPr>
            <p:ph type="pic" sz="quarter" idx="24"/>
          </p:nvPr>
        </p:nvSpPr>
        <p:spPr>
          <a:xfrm>
            <a:off x="877456" y="1371600"/>
            <a:ext cx="1826489" cy="1826488"/>
          </a:xfrm>
          <a:prstGeom prst="rect">
            <a:avLst/>
          </a:prstGeom>
        </p:spPr>
        <p:txBody>
          <a:bodyPr lIns="91439" tIns="45719" rIns="91439" bIns="45719"/>
          <a:lstStyle/>
          <a:p>
            <a:pPr/>
          </a:p>
        </p:txBody>
      </p:sp>
      <p:sp>
        <p:nvSpPr>
          <p:cNvPr id="501" name="Picture Placeholder 12"/>
          <p:cNvSpPr/>
          <p:nvPr>
            <p:ph type="pic" sz="quarter" idx="25"/>
          </p:nvPr>
        </p:nvSpPr>
        <p:spPr>
          <a:xfrm>
            <a:off x="3776978" y="1371600"/>
            <a:ext cx="1826488" cy="1826488"/>
          </a:xfrm>
          <a:prstGeom prst="rect">
            <a:avLst/>
          </a:prstGeom>
        </p:spPr>
        <p:txBody>
          <a:bodyPr lIns="91439" tIns="45719" rIns="91439" bIns="45719"/>
          <a:lstStyle/>
          <a:p>
            <a:pPr/>
          </a:p>
        </p:txBody>
      </p:sp>
      <p:sp>
        <p:nvSpPr>
          <p:cNvPr id="502" name="Picture Placeholder 12"/>
          <p:cNvSpPr/>
          <p:nvPr>
            <p:ph type="pic" sz="quarter" idx="26"/>
          </p:nvPr>
        </p:nvSpPr>
        <p:spPr>
          <a:xfrm>
            <a:off x="6663800" y="1371600"/>
            <a:ext cx="1826489" cy="1826488"/>
          </a:xfrm>
          <a:prstGeom prst="rect">
            <a:avLst/>
          </a:prstGeom>
        </p:spPr>
        <p:txBody>
          <a:bodyPr lIns="91439" tIns="45719" rIns="91439" bIns="45719"/>
          <a:lstStyle/>
          <a:p>
            <a:pPr/>
          </a:p>
        </p:txBody>
      </p:sp>
      <p:sp>
        <p:nvSpPr>
          <p:cNvPr id="503" name="Picture Placeholder 12"/>
          <p:cNvSpPr/>
          <p:nvPr>
            <p:ph type="pic" sz="quarter" idx="27"/>
          </p:nvPr>
        </p:nvSpPr>
        <p:spPr>
          <a:xfrm>
            <a:off x="9564257" y="1371600"/>
            <a:ext cx="1826489" cy="1826488"/>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ur rectangular images">
    <p:spTree>
      <p:nvGrpSpPr>
        <p:cNvPr id="1" name=""/>
        <p:cNvGrpSpPr/>
        <p:nvPr/>
      </p:nvGrpSpPr>
      <p:grpSpPr>
        <a:xfrm>
          <a:off x="0" y="0"/>
          <a:ext cx="0" cy="0"/>
          <a:chOff x="0" y="0"/>
          <a:chExt cx="0" cy="0"/>
        </a:xfrm>
      </p:grpSpPr>
      <p:sp>
        <p:nvSpPr>
          <p:cNvPr id="510" name="Slide Number"/>
          <p:cNvSpPr txBox="1"/>
          <p:nvPr>
            <p:ph type="sldNum" sz="quarter" idx="2"/>
          </p:nvPr>
        </p:nvSpPr>
        <p:spPr>
          <a:prstGeom prst="rect">
            <a:avLst/>
          </a:prstGeom>
        </p:spPr>
        <p:txBody>
          <a:bodyPr/>
          <a:lstStyle/>
          <a:p>
            <a:pPr/>
            <a:fld id="{86CB4B4D-7CA3-9044-876B-883B54F8677D}" type="slidenum"/>
          </a:p>
        </p:txBody>
      </p:sp>
      <p:sp>
        <p:nvSpPr>
          <p:cNvPr id="511" name="Four-column square icon, heading, and content layout"/>
          <p:cNvSpPr txBox="1"/>
          <p:nvPr>
            <p:ph type="title" hasCustomPrompt="1"/>
          </p:nvPr>
        </p:nvSpPr>
        <p:spPr>
          <a:prstGeom prst="rect">
            <a:avLst/>
          </a:prstGeom>
        </p:spPr>
        <p:txBody>
          <a:bodyPr/>
          <a:lstStyle/>
          <a:p>
            <a:pPr/>
            <a:r>
              <a:t>Four-column square icon, heading, and content layout</a:t>
            </a:r>
          </a:p>
        </p:txBody>
      </p:sp>
      <p:sp>
        <p:nvSpPr>
          <p:cNvPr id="512" name="Body Level One…"/>
          <p:cNvSpPr txBox="1"/>
          <p:nvPr>
            <p:ph type="body" sz="quarter" idx="1" hasCustomPrompt="1"/>
          </p:nvPr>
        </p:nvSpPr>
        <p:spPr>
          <a:xfrm>
            <a:off x="419100" y="3663950"/>
            <a:ext cx="2560321" cy="341633"/>
          </a:xfrm>
          <a:prstGeom prst="rect">
            <a:avLst/>
          </a:prstGeom>
        </p:spPr>
        <p:txBody>
          <a:bodyPr>
            <a:normAutofit fontScale="100000" lnSpcReduction="0"/>
          </a:bodyPr>
          <a:lstStyle>
            <a:lvl1pPr marL="0" indent="0">
              <a:buClrTx/>
              <a:buSzTx/>
              <a:buFontTx/>
              <a:buNone/>
              <a:defRPr b="1" sz="1800">
                <a:solidFill>
                  <a:srgbClr val="8FC7FF"/>
                </a:solidFill>
              </a:defRPr>
            </a:lvl1pPr>
            <a:lvl2pPr marL="0" indent="457200">
              <a:buClrTx/>
              <a:buSzTx/>
              <a:buFontTx/>
              <a:buNone/>
              <a:defRPr b="1" sz="1800">
                <a:solidFill>
                  <a:srgbClr val="8FC7FF"/>
                </a:solidFill>
              </a:defRPr>
            </a:lvl2pPr>
            <a:lvl3pPr marL="0" indent="914400">
              <a:buClrTx/>
              <a:buSzTx/>
              <a:buFontTx/>
              <a:buNone/>
              <a:defRPr b="1" sz="1800">
                <a:solidFill>
                  <a:srgbClr val="8FC7FF"/>
                </a:solidFill>
              </a:defRPr>
            </a:lvl3pPr>
            <a:lvl4pPr marL="0" indent="1371600">
              <a:buClrTx/>
              <a:buSzTx/>
              <a:buFontTx/>
              <a:buNone/>
              <a:defRPr b="1" sz="1800">
                <a:solidFill>
                  <a:srgbClr val="8FC7FF"/>
                </a:solidFill>
              </a:defRPr>
            </a:lvl4pPr>
            <a:lvl5pPr marL="0" indent="1828800">
              <a:buClrTx/>
              <a:buSzTx/>
              <a:buFontTx/>
              <a:buNone/>
              <a:defRPr b="1" sz="1800">
                <a:solidFill>
                  <a:srgbClr val="8FC7FF"/>
                </a:solidFill>
              </a:defRPr>
            </a:lvl5pPr>
          </a:lstStyle>
          <a:p>
            <a:pPr/>
            <a:r>
              <a:t>Enter heading here</a:t>
            </a:r>
          </a:p>
          <a:p>
            <a:pPr lvl="1"/>
            <a:r>
              <a:t/>
            </a:r>
          </a:p>
          <a:p>
            <a:pPr lvl="2"/>
            <a:r>
              <a:t/>
            </a:r>
          </a:p>
          <a:p>
            <a:pPr lvl="3"/>
            <a:r>
              <a:t/>
            </a:r>
          </a:p>
          <a:p>
            <a:pPr lvl="4"/>
            <a:r>
              <a:t/>
            </a:r>
          </a:p>
        </p:txBody>
      </p:sp>
      <p:sp>
        <p:nvSpPr>
          <p:cNvPr id="513" name="Text Placeholder 4"/>
          <p:cNvSpPr/>
          <p:nvPr>
            <p:ph type="body" sz="quarter" idx="21" hasCustomPrompt="1"/>
          </p:nvPr>
        </p:nvSpPr>
        <p:spPr>
          <a:xfrm>
            <a:off x="3375659" y="3663949"/>
            <a:ext cx="2560321" cy="341634"/>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514" name="Text Placeholder 4"/>
          <p:cNvSpPr/>
          <p:nvPr>
            <p:ph type="body" sz="quarter" idx="22" hasCustomPrompt="1"/>
          </p:nvPr>
        </p:nvSpPr>
        <p:spPr>
          <a:xfrm>
            <a:off x="6332220" y="3663949"/>
            <a:ext cx="2560321" cy="341634"/>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515" name="Text Placeholder 4"/>
          <p:cNvSpPr/>
          <p:nvPr>
            <p:ph type="body" sz="quarter" idx="23" hasCustomPrompt="1"/>
          </p:nvPr>
        </p:nvSpPr>
        <p:spPr>
          <a:xfrm>
            <a:off x="9288780" y="3663949"/>
            <a:ext cx="2560321" cy="341634"/>
          </a:xfrm>
          <a:prstGeom prst="rect">
            <a:avLst/>
          </a:prstGeom>
        </p:spPr>
        <p:txBody>
          <a:bodyP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516" name="Picture Placeholder 19"/>
          <p:cNvSpPr/>
          <p:nvPr>
            <p:ph type="pic" sz="quarter" idx="24"/>
          </p:nvPr>
        </p:nvSpPr>
        <p:spPr>
          <a:xfrm>
            <a:off x="419099" y="1371599"/>
            <a:ext cx="2560322" cy="1971370"/>
          </a:xfrm>
          <a:prstGeom prst="rect">
            <a:avLst/>
          </a:prstGeom>
        </p:spPr>
        <p:txBody>
          <a:bodyPr lIns="91439" tIns="45719" rIns="91439" bIns="45719"/>
          <a:lstStyle/>
          <a:p>
            <a:pPr/>
          </a:p>
        </p:txBody>
      </p:sp>
      <p:sp>
        <p:nvSpPr>
          <p:cNvPr id="517" name="Picture Placeholder 19"/>
          <p:cNvSpPr/>
          <p:nvPr>
            <p:ph type="pic" sz="quarter" idx="25"/>
          </p:nvPr>
        </p:nvSpPr>
        <p:spPr>
          <a:xfrm>
            <a:off x="3375659" y="1371599"/>
            <a:ext cx="2560321" cy="1971370"/>
          </a:xfrm>
          <a:prstGeom prst="rect">
            <a:avLst/>
          </a:prstGeom>
        </p:spPr>
        <p:txBody>
          <a:bodyPr lIns="91439" tIns="45719" rIns="91439" bIns="45719"/>
          <a:lstStyle/>
          <a:p>
            <a:pPr/>
          </a:p>
        </p:txBody>
      </p:sp>
      <p:sp>
        <p:nvSpPr>
          <p:cNvPr id="518" name="Picture Placeholder 19"/>
          <p:cNvSpPr/>
          <p:nvPr>
            <p:ph type="pic" sz="quarter" idx="26"/>
          </p:nvPr>
        </p:nvSpPr>
        <p:spPr>
          <a:xfrm>
            <a:off x="6332220" y="1371599"/>
            <a:ext cx="2560321" cy="1971370"/>
          </a:xfrm>
          <a:prstGeom prst="rect">
            <a:avLst/>
          </a:prstGeom>
        </p:spPr>
        <p:txBody>
          <a:bodyPr lIns="91439" tIns="45719" rIns="91439" bIns="45719"/>
          <a:lstStyle/>
          <a:p>
            <a:pPr/>
          </a:p>
        </p:txBody>
      </p:sp>
      <p:sp>
        <p:nvSpPr>
          <p:cNvPr id="519" name="Picture Placeholder 19"/>
          <p:cNvSpPr/>
          <p:nvPr>
            <p:ph type="pic" sz="quarter" idx="27"/>
          </p:nvPr>
        </p:nvSpPr>
        <p:spPr>
          <a:xfrm>
            <a:off x="9288780" y="1371599"/>
            <a:ext cx="2560321" cy="1971370"/>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_1">
    <p:spTree>
      <p:nvGrpSpPr>
        <p:cNvPr id="1" name=""/>
        <p:cNvGrpSpPr/>
        <p:nvPr/>
      </p:nvGrpSpPr>
      <p:grpSpPr>
        <a:xfrm>
          <a:off x="0" y="0"/>
          <a:ext cx="0" cy="0"/>
          <a:chOff x="0" y="0"/>
          <a:chExt cx="0" cy="0"/>
        </a:xfrm>
      </p:grpSpPr>
      <p:sp>
        <p:nvSpPr>
          <p:cNvPr id="51" name="Slide Number"/>
          <p:cNvSpPr txBox="1"/>
          <p:nvPr>
            <p:ph type="sldNum" sz="quarter" idx="2"/>
          </p:nvPr>
        </p:nvSpPr>
        <p:spPr>
          <a:prstGeom prst="rect">
            <a:avLst/>
          </a:prstGeom>
        </p:spPr>
        <p:txBody>
          <a:bodyPr/>
          <a:lstStyle/>
          <a:p>
            <a:pPr/>
            <a:fld id="{86CB4B4D-7CA3-9044-876B-883B54F8677D}" type="slidenum"/>
          </a:p>
        </p:txBody>
      </p:sp>
      <p:sp>
        <p:nvSpPr>
          <p:cNvPr id="52" name="Body Level One…"/>
          <p:cNvSpPr txBox="1"/>
          <p:nvPr>
            <p:ph type="body" sz="quarter" idx="1" hasCustomPrompt="1"/>
          </p:nvPr>
        </p:nvSpPr>
        <p:spPr>
          <a:xfrm>
            <a:off x="425038" y="1365661"/>
            <a:ext cx="11430001" cy="424734"/>
          </a:xfrm>
          <a:prstGeom prst="rect">
            <a:avLst/>
          </a:prstGeom>
        </p:spPr>
        <p:txBody>
          <a:bodyPr>
            <a:normAutofit fontScale="100000" lnSpcReduction="0"/>
          </a:bodyPr>
          <a:lstStyle>
            <a:lvl1pPr marL="228600" indent="-228600">
              <a:spcBef>
                <a:spcPts val="3000"/>
              </a:spcBef>
              <a:buClrTx/>
              <a:buSzTx/>
              <a:buFontTx/>
              <a:buNone/>
              <a:defRPr sz="2400"/>
            </a:lvl1pPr>
            <a:lvl2pPr marL="228600" indent="-228600">
              <a:spcBef>
                <a:spcPts val="3000"/>
              </a:spcBef>
              <a:buClrTx/>
              <a:buSzTx/>
              <a:buFontTx/>
              <a:buNone/>
              <a:defRPr sz="2400"/>
            </a:lvl2pPr>
            <a:lvl3pPr marL="228600" indent="-228600">
              <a:spcBef>
                <a:spcPts val="3000"/>
              </a:spcBef>
              <a:buClrTx/>
              <a:buSzTx/>
              <a:buFontTx/>
              <a:buNone/>
              <a:defRPr sz="2400"/>
            </a:lvl3pPr>
            <a:lvl4pPr marL="228600" indent="-228600">
              <a:spcBef>
                <a:spcPts val="3000"/>
              </a:spcBef>
              <a:buClrTx/>
              <a:buSzTx/>
              <a:buFontTx/>
              <a:buNone/>
              <a:defRPr sz="2400"/>
            </a:lvl4pPr>
            <a:lvl5pPr marL="228600" indent="-228600">
              <a:spcBef>
                <a:spcPts val="3000"/>
              </a:spcBef>
              <a:buClrTx/>
              <a:buSzTx/>
              <a:buFontTx/>
              <a:buNone/>
              <a:defRPr sz="2400"/>
            </a:lvl5pPr>
          </a:lstStyle>
          <a:p>
            <a:pPr/>
            <a:r>
              <a:t>List high-level agenda items without bullets</a:t>
            </a:r>
          </a:p>
          <a:p>
            <a:pPr lvl="1"/>
            <a:r>
              <a:t/>
            </a:r>
          </a:p>
          <a:p>
            <a:pPr lvl="2"/>
            <a:r>
              <a:t/>
            </a:r>
          </a:p>
          <a:p>
            <a:pPr lvl="3"/>
            <a:r>
              <a:t/>
            </a:r>
          </a:p>
          <a:p>
            <a:pPr lvl="4"/>
            <a:r>
              <a:t/>
            </a:r>
          </a:p>
        </p:txBody>
      </p:sp>
      <p:sp>
        <p:nvSpPr>
          <p:cNvPr id="53" name="Agenda"/>
          <p:cNvSpPr txBox="1"/>
          <p:nvPr>
            <p:ph type="title" hasCustomPrompt="1"/>
          </p:nvPr>
        </p:nvSpPr>
        <p:spPr>
          <a:xfrm>
            <a:off x="425038" y="355377"/>
            <a:ext cx="11430001" cy="638176"/>
          </a:xfrm>
          <a:prstGeom prst="rect">
            <a:avLst/>
          </a:prstGeom>
        </p:spPr>
        <p:txBody>
          <a:bodyPr/>
          <a:lstStyle/>
          <a:p>
            <a:pPr/>
            <a:r>
              <a:t>Agenda</a:t>
            </a:r>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ur blocks">
    <p:spTree>
      <p:nvGrpSpPr>
        <p:cNvPr id="1" name=""/>
        <p:cNvGrpSpPr/>
        <p:nvPr/>
      </p:nvGrpSpPr>
      <p:grpSpPr>
        <a:xfrm>
          <a:off x="0" y="0"/>
          <a:ext cx="0" cy="0"/>
          <a:chOff x="0" y="0"/>
          <a:chExt cx="0" cy="0"/>
        </a:xfrm>
      </p:grpSpPr>
      <p:sp>
        <p:nvSpPr>
          <p:cNvPr id="526" name="Slide Number"/>
          <p:cNvSpPr txBox="1"/>
          <p:nvPr>
            <p:ph type="sldNum" sz="quarter" idx="2"/>
          </p:nvPr>
        </p:nvSpPr>
        <p:spPr>
          <a:prstGeom prst="rect">
            <a:avLst/>
          </a:prstGeom>
        </p:spPr>
        <p:txBody>
          <a:bodyPr/>
          <a:lstStyle/>
          <a:p>
            <a:pPr/>
            <a:fld id="{86CB4B4D-7CA3-9044-876B-883B54F8677D}" type="slidenum"/>
          </a:p>
        </p:txBody>
      </p:sp>
      <p:sp>
        <p:nvSpPr>
          <p:cNvPr id="527" name="Four-block icon and content layout"/>
          <p:cNvSpPr txBox="1"/>
          <p:nvPr>
            <p:ph type="title" hasCustomPrompt="1"/>
          </p:nvPr>
        </p:nvSpPr>
        <p:spPr>
          <a:xfrm>
            <a:off x="419100" y="356258"/>
            <a:ext cx="11430001" cy="638176"/>
          </a:xfrm>
          <a:prstGeom prst="rect">
            <a:avLst/>
          </a:prstGeom>
        </p:spPr>
        <p:txBody>
          <a:bodyPr/>
          <a:lstStyle/>
          <a:p>
            <a:pPr/>
            <a:r>
              <a:t>Four-block icon and content layout</a:t>
            </a:r>
          </a:p>
        </p:txBody>
      </p:sp>
      <p:sp>
        <p:nvSpPr>
          <p:cNvPr id="528" name="Rectangle: Rounded Corners 14"/>
          <p:cNvSpPr/>
          <p:nvPr/>
        </p:nvSpPr>
        <p:spPr>
          <a:xfrm>
            <a:off x="419100" y="1371600"/>
            <a:ext cx="5463541" cy="2057400"/>
          </a:xfrm>
          <a:prstGeom prst="roundRect">
            <a:avLst>
              <a:gd name="adj" fmla="val 4735"/>
            </a:avLst>
          </a:prstGeom>
          <a:solidFill>
            <a:srgbClr val="111724"/>
          </a:solidFill>
          <a:ln w="12700">
            <a:miter lim="400000"/>
          </a:ln>
        </p:spPr>
        <p:txBody>
          <a:bodyPr lIns="45719" rIns="45719" anchor="ctr"/>
          <a:lstStyle/>
          <a:p>
            <a:pPr algn="ctr">
              <a:defRPr>
                <a:solidFill>
                  <a:srgbClr val="FFFFFF"/>
                </a:solidFill>
              </a:defRPr>
            </a:pPr>
          </a:p>
        </p:txBody>
      </p:sp>
      <p:sp>
        <p:nvSpPr>
          <p:cNvPr id="529" name="Body Level One…"/>
          <p:cNvSpPr txBox="1"/>
          <p:nvPr>
            <p:ph type="body" sz="quarter" idx="1" hasCustomPrompt="1"/>
          </p:nvPr>
        </p:nvSpPr>
        <p:spPr>
          <a:xfrm>
            <a:off x="3062415" y="1954024"/>
            <a:ext cx="2441449" cy="892553"/>
          </a:xfrm>
          <a:prstGeom prst="rect">
            <a:avLst/>
          </a:prstGeom>
        </p:spPr>
        <p:txBody>
          <a:bodyPr anchor="ctr">
            <a:normAutofit fontScale="100000" lnSpcReduction="0"/>
          </a:bodyPr>
          <a:lstStyle>
            <a:lvl1pPr marL="0" indent="0">
              <a:lnSpc>
                <a:spcPct val="100000"/>
              </a:lnSpc>
              <a:spcBef>
                <a:spcPts val="600"/>
              </a:spcBef>
              <a:buClrTx/>
              <a:buSzTx/>
              <a:buFontTx/>
              <a:buNone/>
              <a:defRPr b="1" sz="1600">
                <a:solidFill>
                  <a:srgbClr val="8FC7FF"/>
                </a:solidFill>
              </a:defRPr>
            </a:lvl1pPr>
            <a:lvl2pPr marL="0" indent="0">
              <a:lnSpc>
                <a:spcPct val="100000"/>
              </a:lnSpc>
              <a:spcBef>
                <a:spcPts val="600"/>
              </a:spcBef>
              <a:buClrTx/>
              <a:buSzTx/>
              <a:buFontTx/>
              <a:buNone/>
              <a:defRPr b="1" sz="1600">
                <a:solidFill>
                  <a:srgbClr val="8FC7FF"/>
                </a:solidFill>
              </a:defRPr>
            </a:lvl2pPr>
            <a:lvl3pPr marL="0" indent="287338">
              <a:lnSpc>
                <a:spcPct val="100000"/>
              </a:lnSpc>
              <a:spcBef>
                <a:spcPts val="600"/>
              </a:spcBef>
              <a:buClrTx/>
              <a:buSzTx/>
              <a:buFontTx/>
              <a:buNone/>
              <a:defRPr b="1" sz="1600">
                <a:solidFill>
                  <a:srgbClr val="8FC7FF"/>
                </a:solidFill>
              </a:defRPr>
            </a:lvl3pPr>
            <a:lvl4pPr marL="0" indent="858837">
              <a:lnSpc>
                <a:spcPct val="100000"/>
              </a:lnSpc>
              <a:spcBef>
                <a:spcPts val="600"/>
              </a:spcBef>
              <a:buClrTx/>
              <a:buSzTx/>
              <a:buFontTx/>
              <a:buNone/>
              <a:defRPr b="1" sz="1600">
                <a:solidFill>
                  <a:srgbClr val="8FC7FF"/>
                </a:solidFill>
              </a:defRPr>
            </a:lvl4pPr>
            <a:lvl5pPr marL="0" indent="1030287">
              <a:lnSpc>
                <a:spcPct val="100000"/>
              </a:lnSpc>
              <a:spcBef>
                <a:spcPts val="600"/>
              </a:spcBef>
              <a:buClrTx/>
              <a:buSzTx/>
              <a:buFontTx/>
              <a:buNone/>
              <a:defRPr b="1" sz="1600">
                <a:solidFill>
                  <a:srgbClr val="8FC7FF"/>
                </a:solidFill>
              </a:defRPr>
            </a:lvl5pPr>
          </a:lstStyle>
          <a:p>
            <a:pPr/>
            <a:r>
              <a:t>Enter text</a:t>
            </a:r>
          </a:p>
          <a:p>
            <a:pPr lvl="1"/>
            <a:r>
              <a:t/>
            </a:r>
          </a:p>
          <a:p>
            <a:pPr lvl="2"/>
            <a:r>
              <a:t/>
            </a:r>
          </a:p>
          <a:p>
            <a:pPr lvl="3"/>
            <a:r>
              <a:t/>
            </a:r>
          </a:p>
          <a:p>
            <a:pPr lvl="4"/>
            <a:r>
              <a:t/>
            </a:r>
          </a:p>
        </p:txBody>
      </p:sp>
      <p:sp>
        <p:nvSpPr>
          <p:cNvPr id="530" name="Picture Placeholder 19"/>
          <p:cNvSpPr/>
          <p:nvPr>
            <p:ph type="pic" sz="quarter" idx="21"/>
          </p:nvPr>
        </p:nvSpPr>
        <p:spPr>
          <a:xfrm>
            <a:off x="419100" y="1371599"/>
            <a:ext cx="2286000" cy="2050028"/>
          </a:xfrm>
          <a:prstGeom prst="rect">
            <a:avLst/>
          </a:prstGeom>
        </p:spPr>
        <p:txBody>
          <a:bodyPr lIns="91439" tIns="45719" rIns="91439" bIns="45719"/>
          <a:lstStyle/>
          <a:p>
            <a:pPr/>
          </a:p>
        </p:txBody>
      </p:sp>
      <p:sp>
        <p:nvSpPr>
          <p:cNvPr id="531" name="Rectangle: Rounded Corners 14"/>
          <p:cNvSpPr/>
          <p:nvPr/>
        </p:nvSpPr>
        <p:spPr>
          <a:xfrm>
            <a:off x="6385559" y="1371600"/>
            <a:ext cx="5463541" cy="2057400"/>
          </a:xfrm>
          <a:prstGeom prst="roundRect">
            <a:avLst>
              <a:gd name="adj" fmla="val 4735"/>
            </a:avLst>
          </a:prstGeom>
          <a:solidFill>
            <a:srgbClr val="111724"/>
          </a:solidFill>
          <a:ln w="12700">
            <a:miter lim="400000"/>
          </a:ln>
        </p:spPr>
        <p:txBody>
          <a:bodyPr lIns="45719" rIns="45719" anchor="ctr"/>
          <a:lstStyle/>
          <a:p>
            <a:pPr algn="ctr">
              <a:defRPr>
                <a:solidFill>
                  <a:srgbClr val="FFFFFF"/>
                </a:solidFill>
              </a:defRPr>
            </a:pPr>
          </a:p>
        </p:txBody>
      </p:sp>
      <p:sp>
        <p:nvSpPr>
          <p:cNvPr id="532" name="Picture Placeholder 19"/>
          <p:cNvSpPr/>
          <p:nvPr>
            <p:ph type="pic" sz="quarter" idx="22"/>
          </p:nvPr>
        </p:nvSpPr>
        <p:spPr>
          <a:xfrm>
            <a:off x="6385559" y="1371599"/>
            <a:ext cx="2286001" cy="2050028"/>
          </a:xfrm>
          <a:prstGeom prst="rect">
            <a:avLst/>
          </a:prstGeom>
        </p:spPr>
        <p:txBody>
          <a:bodyPr lIns="91439" tIns="45719" rIns="91439" bIns="45719"/>
          <a:lstStyle/>
          <a:p>
            <a:pPr/>
          </a:p>
        </p:txBody>
      </p:sp>
      <p:sp>
        <p:nvSpPr>
          <p:cNvPr id="533" name="Rectangle: Rounded Corners 14"/>
          <p:cNvSpPr/>
          <p:nvPr/>
        </p:nvSpPr>
        <p:spPr>
          <a:xfrm>
            <a:off x="419100" y="3849327"/>
            <a:ext cx="5463541" cy="2057401"/>
          </a:xfrm>
          <a:prstGeom prst="roundRect">
            <a:avLst>
              <a:gd name="adj" fmla="val 4735"/>
            </a:avLst>
          </a:prstGeom>
          <a:solidFill>
            <a:srgbClr val="111724"/>
          </a:solidFill>
          <a:ln w="12700">
            <a:miter lim="400000"/>
          </a:ln>
        </p:spPr>
        <p:txBody>
          <a:bodyPr lIns="45719" rIns="45719" anchor="ctr"/>
          <a:lstStyle/>
          <a:p>
            <a:pPr algn="ctr">
              <a:defRPr>
                <a:solidFill>
                  <a:srgbClr val="FFFFFF"/>
                </a:solidFill>
              </a:defRPr>
            </a:pPr>
          </a:p>
        </p:txBody>
      </p:sp>
      <p:sp>
        <p:nvSpPr>
          <p:cNvPr id="534" name="Picture Placeholder 19"/>
          <p:cNvSpPr/>
          <p:nvPr>
            <p:ph type="pic" sz="quarter" idx="23"/>
          </p:nvPr>
        </p:nvSpPr>
        <p:spPr>
          <a:xfrm>
            <a:off x="419100" y="3849327"/>
            <a:ext cx="2286000" cy="2050027"/>
          </a:xfrm>
          <a:prstGeom prst="rect">
            <a:avLst/>
          </a:prstGeom>
        </p:spPr>
        <p:txBody>
          <a:bodyPr lIns="91439" tIns="45719" rIns="91439" bIns="45719"/>
          <a:lstStyle/>
          <a:p>
            <a:pPr/>
          </a:p>
        </p:txBody>
      </p:sp>
      <p:sp>
        <p:nvSpPr>
          <p:cNvPr id="535" name="Rectangle: Rounded Corners 14"/>
          <p:cNvSpPr/>
          <p:nvPr/>
        </p:nvSpPr>
        <p:spPr>
          <a:xfrm>
            <a:off x="6385559" y="3849327"/>
            <a:ext cx="5463541" cy="2057401"/>
          </a:xfrm>
          <a:prstGeom prst="roundRect">
            <a:avLst>
              <a:gd name="adj" fmla="val 4735"/>
            </a:avLst>
          </a:prstGeom>
          <a:solidFill>
            <a:srgbClr val="111724"/>
          </a:solidFill>
          <a:ln w="12700">
            <a:miter lim="400000"/>
          </a:ln>
        </p:spPr>
        <p:txBody>
          <a:bodyPr lIns="45719" rIns="45719" anchor="ctr"/>
          <a:lstStyle/>
          <a:p>
            <a:pPr algn="ctr">
              <a:defRPr>
                <a:solidFill>
                  <a:srgbClr val="FFFFFF"/>
                </a:solidFill>
              </a:defRPr>
            </a:pPr>
          </a:p>
        </p:txBody>
      </p:sp>
      <p:sp>
        <p:nvSpPr>
          <p:cNvPr id="536" name="Picture Placeholder 19"/>
          <p:cNvSpPr/>
          <p:nvPr>
            <p:ph type="pic" sz="quarter" idx="24"/>
          </p:nvPr>
        </p:nvSpPr>
        <p:spPr>
          <a:xfrm>
            <a:off x="6385559" y="3849327"/>
            <a:ext cx="2286001" cy="2050027"/>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ur images">
    <p:spTree>
      <p:nvGrpSpPr>
        <p:cNvPr id="1" name=""/>
        <p:cNvGrpSpPr/>
        <p:nvPr/>
      </p:nvGrpSpPr>
      <p:grpSpPr>
        <a:xfrm>
          <a:off x="0" y="0"/>
          <a:ext cx="0" cy="0"/>
          <a:chOff x="0" y="0"/>
          <a:chExt cx="0" cy="0"/>
        </a:xfrm>
      </p:grpSpPr>
      <p:sp>
        <p:nvSpPr>
          <p:cNvPr id="543" name="Slide Number"/>
          <p:cNvSpPr txBox="1"/>
          <p:nvPr>
            <p:ph type="sldNum" sz="quarter" idx="2"/>
          </p:nvPr>
        </p:nvSpPr>
        <p:spPr>
          <a:prstGeom prst="rect">
            <a:avLst/>
          </a:prstGeom>
        </p:spPr>
        <p:txBody>
          <a:bodyPr/>
          <a:lstStyle/>
          <a:p>
            <a:pPr/>
            <a:fld id="{86CB4B4D-7CA3-9044-876B-883B54F8677D}" type="slidenum"/>
          </a:p>
        </p:txBody>
      </p:sp>
      <p:sp>
        <p:nvSpPr>
          <p:cNvPr id="544" name="Four images with content layout"/>
          <p:cNvSpPr txBox="1"/>
          <p:nvPr>
            <p:ph type="title" hasCustomPrompt="1"/>
          </p:nvPr>
        </p:nvSpPr>
        <p:spPr>
          <a:xfrm>
            <a:off x="419100" y="342900"/>
            <a:ext cx="11430000" cy="647177"/>
          </a:xfrm>
          <a:prstGeom prst="rect">
            <a:avLst/>
          </a:prstGeom>
        </p:spPr>
        <p:txBody>
          <a:bodyPr/>
          <a:lstStyle/>
          <a:p>
            <a:pPr/>
            <a:r>
              <a:t>Four images with content layout</a:t>
            </a:r>
          </a:p>
        </p:txBody>
      </p:sp>
      <p:sp>
        <p:nvSpPr>
          <p:cNvPr id="545" name="Body Level One…"/>
          <p:cNvSpPr txBox="1"/>
          <p:nvPr>
            <p:ph type="body" sz="quarter" idx="1" hasCustomPrompt="1"/>
          </p:nvPr>
        </p:nvSpPr>
        <p:spPr>
          <a:xfrm>
            <a:off x="425038" y="2754690"/>
            <a:ext cx="4754880" cy="838200"/>
          </a:xfrm>
          <a:prstGeom prst="rect">
            <a:avLst/>
          </a:prstGeom>
        </p:spPr>
        <p:txBody>
          <a:bodyPr>
            <a:normAutofit fontScale="100000" lnSpcReduction="0"/>
          </a:bodyPr>
          <a:lstStyle>
            <a:lvl1pPr marL="0" indent="0">
              <a:lnSpc>
                <a:spcPct val="100000"/>
              </a:lnSpc>
              <a:spcBef>
                <a:spcPts val="300"/>
              </a:spcBef>
              <a:buClrTx/>
              <a:buSzTx/>
              <a:buFontTx/>
              <a:buNone/>
              <a:defRPr sz="1600"/>
            </a:lvl1pPr>
            <a:lvl2pPr marL="0" indent="285750">
              <a:lnSpc>
                <a:spcPct val="100000"/>
              </a:lnSpc>
              <a:spcBef>
                <a:spcPts val="300"/>
              </a:spcBef>
              <a:buClrTx/>
              <a:buSzTx/>
              <a:buFontTx/>
              <a:buNone/>
              <a:defRPr sz="1600"/>
            </a:lvl2pPr>
            <a:lvl3pPr marL="0" indent="628650">
              <a:lnSpc>
                <a:spcPct val="100000"/>
              </a:lnSpc>
              <a:spcBef>
                <a:spcPts val="300"/>
              </a:spcBef>
              <a:buClrTx/>
              <a:buSzTx/>
              <a:buFontTx/>
              <a:buNone/>
              <a:defRPr sz="1600"/>
            </a:lvl3pPr>
            <a:lvl4pPr marL="0" indent="858837">
              <a:lnSpc>
                <a:spcPct val="100000"/>
              </a:lnSpc>
              <a:spcBef>
                <a:spcPts val="300"/>
              </a:spcBef>
              <a:buClrTx/>
              <a:buSzTx/>
              <a:buFontTx/>
              <a:buNone/>
              <a:defRPr sz="1600"/>
            </a:lvl4pPr>
            <a:lvl5pPr marL="0" indent="1030287">
              <a:lnSpc>
                <a:spcPct val="100000"/>
              </a:lnSpc>
              <a:spcBef>
                <a:spcPts val="300"/>
              </a:spcBef>
              <a:buClrTx/>
              <a:buSzTx/>
              <a:buFontTx/>
              <a:buNone/>
              <a:defRPr sz="1600"/>
            </a:lvl5pPr>
          </a:lstStyle>
          <a:p>
            <a:pPr/>
            <a:r>
              <a:t>Enter text</a:t>
            </a:r>
          </a:p>
          <a:p>
            <a:pPr lvl="1"/>
            <a:r>
              <a:t/>
            </a:r>
          </a:p>
          <a:p>
            <a:pPr lvl="2"/>
            <a:r>
              <a:t/>
            </a:r>
          </a:p>
          <a:p>
            <a:pPr lvl="3"/>
            <a:r>
              <a:t/>
            </a:r>
          </a:p>
          <a:p>
            <a:pPr lvl="4"/>
            <a:r>
              <a:t/>
            </a:r>
          </a:p>
        </p:txBody>
      </p:sp>
      <p:sp>
        <p:nvSpPr>
          <p:cNvPr id="546" name="Picture Placeholder 19"/>
          <p:cNvSpPr/>
          <p:nvPr>
            <p:ph type="pic" sz="quarter" idx="21"/>
          </p:nvPr>
        </p:nvSpPr>
        <p:spPr>
          <a:xfrm>
            <a:off x="425037" y="1371599"/>
            <a:ext cx="2194562" cy="1233950"/>
          </a:xfrm>
          <a:prstGeom prst="rect">
            <a:avLst/>
          </a:prstGeom>
        </p:spPr>
        <p:txBody>
          <a:bodyPr lIns="91439" tIns="45719" rIns="91439" bIns="45719"/>
          <a:lstStyle/>
          <a:p>
            <a:pPr/>
          </a:p>
        </p:txBody>
      </p:sp>
      <p:sp>
        <p:nvSpPr>
          <p:cNvPr id="547" name="Picture Placeholder 19"/>
          <p:cNvSpPr/>
          <p:nvPr>
            <p:ph type="pic" sz="quarter" idx="22"/>
          </p:nvPr>
        </p:nvSpPr>
        <p:spPr>
          <a:xfrm>
            <a:off x="425037" y="3864876"/>
            <a:ext cx="2194562" cy="1233949"/>
          </a:xfrm>
          <a:prstGeom prst="rect">
            <a:avLst/>
          </a:prstGeom>
        </p:spPr>
        <p:txBody>
          <a:bodyPr lIns="91439" tIns="45719" rIns="91439" bIns="45719"/>
          <a:lstStyle/>
          <a:p>
            <a:pPr/>
          </a:p>
        </p:txBody>
      </p:sp>
      <p:sp>
        <p:nvSpPr>
          <p:cNvPr id="548" name="Picture Placeholder 19"/>
          <p:cNvSpPr/>
          <p:nvPr>
            <p:ph type="pic" sz="quarter" idx="23"/>
          </p:nvPr>
        </p:nvSpPr>
        <p:spPr>
          <a:xfrm>
            <a:off x="6381136" y="1371599"/>
            <a:ext cx="2194561" cy="1233950"/>
          </a:xfrm>
          <a:prstGeom prst="rect">
            <a:avLst/>
          </a:prstGeom>
        </p:spPr>
        <p:txBody>
          <a:bodyPr lIns="91439" tIns="45719" rIns="91439" bIns="45719"/>
          <a:lstStyle/>
          <a:p>
            <a:pPr/>
          </a:p>
        </p:txBody>
      </p:sp>
      <p:sp>
        <p:nvSpPr>
          <p:cNvPr id="549" name="Picture Placeholder 19"/>
          <p:cNvSpPr/>
          <p:nvPr>
            <p:ph type="pic" sz="quarter" idx="24"/>
          </p:nvPr>
        </p:nvSpPr>
        <p:spPr>
          <a:xfrm>
            <a:off x="6381136" y="3864876"/>
            <a:ext cx="2194561" cy="1233949"/>
          </a:xfrm>
          <a:prstGeom prst="rect">
            <a:avLst/>
          </a:prstGeom>
        </p:spPr>
        <p:txBody>
          <a:bodyPr lIns="91439" tIns="45719" rIns="91439" bIns="45719"/>
          <a:lstStyle/>
          <a:p>
            <a:pPr/>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ur-row">
    <p:spTree>
      <p:nvGrpSpPr>
        <p:cNvPr id="1" name=""/>
        <p:cNvGrpSpPr/>
        <p:nvPr/>
      </p:nvGrpSpPr>
      <p:grpSpPr>
        <a:xfrm>
          <a:off x="0" y="0"/>
          <a:ext cx="0" cy="0"/>
          <a:chOff x="0" y="0"/>
          <a:chExt cx="0" cy="0"/>
        </a:xfrm>
      </p:grpSpPr>
      <p:sp>
        <p:nvSpPr>
          <p:cNvPr id="556" name="Slide Number"/>
          <p:cNvSpPr txBox="1"/>
          <p:nvPr>
            <p:ph type="sldNum" sz="quarter" idx="2"/>
          </p:nvPr>
        </p:nvSpPr>
        <p:spPr>
          <a:prstGeom prst="rect">
            <a:avLst/>
          </a:prstGeom>
        </p:spPr>
        <p:txBody>
          <a:bodyPr/>
          <a:lstStyle/>
          <a:p>
            <a:pPr/>
            <a:fld id="{86CB4B4D-7CA3-9044-876B-883B54F8677D}" type="slidenum"/>
          </a:p>
        </p:txBody>
      </p:sp>
      <p:sp>
        <p:nvSpPr>
          <p:cNvPr id="557" name="Rectangle: Rounded Corners 14"/>
          <p:cNvSpPr/>
          <p:nvPr/>
        </p:nvSpPr>
        <p:spPr>
          <a:xfrm>
            <a:off x="425147" y="1371600"/>
            <a:ext cx="11430002" cy="1051561"/>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558" name="Rectangle: Rounded Corners 18"/>
          <p:cNvSpPr/>
          <p:nvPr/>
        </p:nvSpPr>
        <p:spPr>
          <a:xfrm>
            <a:off x="425147" y="2633979"/>
            <a:ext cx="11430002" cy="1051561"/>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559" name="Rectangle: Rounded Corners 19"/>
          <p:cNvSpPr/>
          <p:nvPr/>
        </p:nvSpPr>
        <p:spPr>
          <a:xfrm>
            <a:off x="425147" y="3896359"/>
            <a:ext cx="11430002" cy="1051561"/>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560" name="Rectangle: Rounded Corners 20"/>
          <p:cNvSpPr/>
          <p:nvPr/>
        </p:nvSpPr>
        <p:spPr>
          <a:xfrm>
            <a:off x="425147" y="5158740"/>
            <a:ext cx="11430002" cy="1051561"/>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561" name="Four-row heading and content layout"/>
          <p:cNvSpPr txBox="1"/>
          <p:nvPr>
            <p:ph type="title" hasCustomPrompt="1"/>
          </p:nvPr>
        </p:nvSpPr>
        <p:spPr>
          <a:prstGeom prst="rect">
            <a:avLst/>
          </a:prstGeom>
        </p:spPr>
        <p:txBody>
          <a:bodyPr/>
          <a:lstStyle/>
          <a:p>
            <a:pPr/>
            <a:r>
              <a:t>Four-row heading and content layout</a:t>
            </a:r>
          </a:p>
        </p:txBody>
      </p:sp>
      <p:sp>
        <p:nvSpPr>
          <p:cNvPr id="562" name="Body Level One…"/>
          <p:cNvSpPr txBox="1"/>
          <p:nvPr>
            <p:ph type="body" sz="quarter" idx="1" hasCustomPrompt="1"/>
          </p:nvPr>
        </p:nvSpPr>
        <p:spPr>
          <a:xfrm>
            <a:off x="639313" y="1557993"/>
            <a:ext cx="2346158" cy="678774"/>
          </a:xfrm>
          <a:prstGeom prst="rect">
            <a:avLst/>
          </a:prstGeom>
        </p:spPr>
        <p:txBody>
          <a:bodyPr anchor="ctr">
            <a:normAutofit fontScale="100000" lnSpcReduction="0"/>
          </a:bodyPr>
          <a:lstStyle>
            <a:lvl1pPr marL="0" indent="0">
              <a:buClrTx/>
              <a:buSzTx/>
              <a:buFontTx/>
              <a:buNone/>
              <a:defRPr b="1" sz="1800">
                <a:solidFill>
                  <a:srgbClr val="8FC7FF"/>
                </a:solidFill>
              </a:defRPr>
            </a:lvl1pPr>
            <a:lvl2pPr marL="0" indent="457200">
              <a:buClrTx/>
              <a:buSzTx/>
              <a:buFontTx/>
              <a:buNone/>
              <a:defRPr b="1" sz="1800">
                <a:solidFill>
                  <a:srgbClr val="8FC7FF"/>
                </a:solidFill>
              </a:defRPr>
            </a:lvl2pPr>
            <a:lvl3pPr marL="0" indent="914400">
              <a:buClrTx/>
              <a:buSzTx/>
              <a:buFontTx/>
              <a:buNone/>
              <a:defRPr b="1" sz="1800">
                <a:solidFill>
                  <a:srgbClr val="8FC7FF"/>
                </a:solidFill>
              </a:defRPr>
            </a:lvl3pPr>
            <a:lvl4pPr marL="0" indent="1371600">
              <a:buClrTx/>
              <a:buSzTx/>
              <a:buFontTx/>
              <a:buNone/>
              <a:defRPr b="1" sz="1800">
                <a:solidFill>
                  <a:srgbClr val="8FC7FF"/>
                </a:solidFill>
              </a:defRPr>
            </a:lvl4pPr>
            <a:lvl5pPr marL="0" indent="1828800">
              <a:buClrTx/>
              <a:buSzTx/>
              <a:buFontTx/>
              <a:buNone/>
              <a:defRPr b="1" sz="1800">
                <a:solidFill>
                  <a:srgbClr val="8FC7FF"/>
                </a:solidFill>
              </a:defRPr>
            </a:lvl5pPr>
          </a:lstStyle>
          <a:p>
            <a:pPr/>
            <a:r>
              <a:t>Enter heading here</a:t>
            </a:r>
          </a:p>
          <a:p>
            <a:pPr lvl="1"/>
            <a:r>
              <a:t/>
            </a:r>
          </a:p>
          <a:p>
            <a:pPr lvl="2"/>
            <a:r>
              <a:t/>
            </a:r>
          </a:p>
          <a:p>
            <a:pPr lvl="3"/>
            <a:r>
              <a:t/>
            </a:r>
          </a:p>
          <a:p>
            <a:pPr lvl="4"/>
            <a:r>
              <a:t/>
            </a:r>
          </a:p>
        </p:txBody>
      </p:sp>
      <p:sp>
        <p:nvSpPr>
          <p:cNvPr id="563" name="Text Placeholder 4"/>
          <p:cNvSpPr/>
          <p:nvPr>
            <p:ph type="body" sz="quarter" idx="21" hasCustomPrompt="1"/>
          </p:nvPr>
        </p:nvSpPr>
        <p:spPr>
          <a:xfrm>
            <a:off x="639313" y="2820373"/>
            <a:ext cx="2346158" cy="678774"/>
          </a:xfrm>
          <a:prstGeom prst="rect">
            <a:avLst/>
          </a:prstGeom>
        </p:spPr>
        <p:txBody>
          <a:bodyPr anchor="ct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564" name="Text Placeholder 4"/>
          <p:cNvSpPr/>
          <p:nvPr>
            <p:ph type="body" sz="quarter" idx="22" hasCustomPrompt="1"/>
          </p:nvPr>
        </p:nvSpPr>
        <p:spPr>
          <a:xfrm>
            <a:off x="639313" y="4082753"/>
            <a:ext cx="2346158" cy="678774"/>
          </a:xfrm>
          <a:prstGeom prst="rect">
            <a:avLst/>
          </a:prstGeom>
        </p:spPr>
        <p:txBody>
          <a:bodyPr anchor="ctr">
            <a:normAutofit fontScale="100000" lnSpcReduction="0"/>
          </a:bodyPr>
          <a:lstStyle>
            <a:lvl1pPr marL="0" indent="0">
              <a:buClrTx/>
              <a:buSzTx/>
              <a:buFontTx/>
              <a:buNone/>
              <a:defRPr b="1" sz="1800">
                <a:solidFill>
                  <a:srgbClr val="8FC7FF"/>
                </a:solidFill>
              </a:defRPr>
            </a:lvl1pPr>
          </a:lstStyle>
          <a:p>
            <a:pPr/>
            <a:r>
              <a:t>Enter heading here</a:t>
            </a:r>
          </a:p>
        </p:txBody>
      </p:sp>
      <p:sp>
        <p:nvSpPr>
          <p:cNvPr id="565" name="Text Placeholder 4"/>
          <p:cNvSpPr/>
          <p:nvPr>
            <p:ph type="body" sz="quarter" idx="23" hasCustomPrompt="1"/>
          </p:nvPr>
        </p:nvSpPr>
        <p:spPr>
          <a:xfrm>
            <a:off x="639313" y="5345133"/>
            <a:ext cx="2346158" cy="678774"/>
          </a:xfrm>
          <a:prstGeom prst="rect">
            <a:avLst/>
          </a:prstGeom>
        </p:spPr>
        <p:txBody>
          <a:bodyPr anchor="ctr">
            <a:normAutofit fontScale="100000" lnSpcReduction="0"/>
          </a:bodyPr>
          <a:lstStyle>
            <a:lvl1pPr marL="0" indent="0">
              <a:buClrTx/>
              <a:buSzTx/>
              <a:buFontTx/>
              <a:buNone/>
              <a:defRPr b="1" sz="1800">
                <a:solidFill>
                  <a:srgbClr val="8FC7FF"/>
                </a:solidFill>
              </a:defRPr>
            </a:lvl1pPr>
          </a:lstStyle>
          <a:p>
            <a:pPr/>
            <a:r>
              <a:t>Enter heading here</a:t>
            </a:r>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ive gray pillars">
    <p:spTree>
      <p:nvGrpSpPr>
        <p:cNvPr id="1" name=""/>
        <p:cNvGrpSpPr/>
        <p:nvPr/>
      </p:nvGrpSpPr>
      <p:grpSpPr>
        <a:xfrm>
          <a:off x="0" y="0"/>
          <a:ext cx="0" cy="0"/>
          <a:chOff x="0" y="0"/>
          <a:chExt cx="0" cy="0"/>
        </a:xfrm>
      </p:grpSpPr>
      <p:sp>
        <p:nvSpPr>
          <p:cNvPr id="572" name="Slide Number"/>
          <p:cNvSpPr txBox="1"/>
          <p:nvPr>
            <p:ph type="sldNum" sz="quarter" idx="2"/>
          </p:nvPr>
        </p:nvSpPr>
        <p:spPr>
          <a:prstGeom prst="rect">
            <a:avLst/>
          </a:prstGeom>
        </p:spPr>
        <p:txBody>
          <a:bodyPr/>
          <a:lstStyle/>
          <a:p>
            <a:pPr/>
            <a:fld id="{86CB4B4D-7CA3-9044-876B-883B54F8677D}" type="slidenum"/>
          </a:p>
        </p:txBody>
      </p:sp>
      <p:sp>
        <p:nvSpPr>
          <p:cNvPr id="573" name="Rectangle: Rounded Corners 14"/>
          <p:cNvSpPr/>
          <p:nvPr/>
        </p:nvSpPr>
        <p:spPr>
          <a:xfrm>
            <a:off x="419100" y="1243012"/>
            <a:ext cx="2068606" cy="4967289"/>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574" name="Five-column heading and content layout"/>
          <p:cNvSpPr txBox="1"/>
          <p:nvPr>
            <p:ph type="title" hasCustomPrompt="1"/>
          </p:nvPr>
        </p:nvSpPr>
        <p:spPr>
          <a:prstGeom prst="rect">
            <a:avLst/>
          </a:prstGeom>
        </p:spPr>
        <p:txBody>
          <a:bodyPr/>
          <a:lstStyle/>
          <a:p>
            <a:pPr/>
            <a:r>
              <a:t>Five-column heading and content layout</a:t>
            </a:r>
          </a:p>
        </p:txBody>
      </p:sp>
      <p:sp>
        <p:nvSpPr>
          <p:cNvPr id="575" name="Body Level One…"/>
          <p:cNvSpPr txBox="1"/>
          <p:nvPr>
            <p:ph type="body" sz="quarter" idx="1" hasCustomPrompt="1"/>
          </p:nvPr>
        </p:nvSpPr>
        <p:spPr>
          <a:xfrm>
            <a:off x="575323" y="1485900"/>
            <a:ext cx="1737623" cy="646331"/>
          </a:xfrm>
          <a:prstGeom prst="rect">
            <a:avLst/>
          </a:prstGeom>
        </p:spPr>
        <p:txBody>
          <a:bodyPr>
            <a:normAutofit fontScale="100000" lnSpcReduction="0"/>
          </a:bodyPr>
          <a:lstStyle>
            <a:lvl1pPr marL="0" indent="0" algn="ctr">
              <a:lnSpc>
                <a:spcPct val="100000"/>
              </a:lnSpc>
              <a:spcBef>
                <a:spcPts val="0"/>
              </a:spcBef>
              <a:buClrTx/>
              <a:buSzTx/>
              <a:buFontTx/>
              <a:buNone/>
              <a:defRPr b="1" sz="1800">
                <a:solidFill>
                  <a:srgbClr val="8FC7FF"/>
                </a:solidFill>
              </a:defRPr>
            </a:lvl1pPr>
            <a:lvl2pPr marL="0" indent="457200" algn="ctr">
              <a:lnSpc>
                <a:spcPct val="100000"/>
              </a:lnSpc>
              <a:spcBef>
                <a:spcPts val="0"/>
              </a:spcBef>
              <a:buClrTx/>
              <a:buSzTx/>
              <a:buFontTx/>
              <a:buNone/>
              <a:defRPr b="1" sz="1800">
                <a:solidFill>
                  <a:srgbClr val="8FC7FF"/>
                </a:solidFill>
              </a:defRPr>
            </a:lvl2pPr>
            <a:lvl3pPr marL="0" indent="914400" algn="ctr">
              <a:lnSpc>
                <a:spcPct val="100000"/>
              </a:lnSpc>
              <a:spcBef>
                <a:spcPts val="0"/>
              </a:spcBef>
              <a:buClrTx/>
              <a:buSzTx/>
              <a:buFontTx/>
              <a:buNone/>
              <a:defRPr b="1" sz="1800">
                <a:solidFill>
                  <a:srgbClr val="8FC7FF"/>
                </a:solidFill>
              </a:defRPr>
            </a:lvl3pPr>
            <a:lvl4pPr marL="0" indent="1371600" algn="ctr">
              <a:lnSpc>
                <a:spcPct val="100000"/>
              </a:lnSpc>
              <a:spcBef>
                <a:spcPts val="0"/>
              </a:spcBef>
              <a:buClrTx/>
              <a:buSzTx/>
              <a:buFontTx/>
              <a:buNone/>
              <a:defRPr b="1" sz="1800">
                <a:solidFill>
                  <a:srgbClr val="8FC7FF"/>
                </a:solidFill>
              </a:defRPr>
            </a:lvl4pPr>
            <a:lvl5pPr marL="0" indent="1828800" algn="ctr">
              <a:lnSpc>
                <a:spcPct val="100000"/>
              </a:lnSpc>
              <a:spcBef>
                <a:spcPts val="0"/>
              </a:spcBef>
              <a:buClrTx/>
              <a:buSzTx/>
              <a:buFontTx/>
              <a:buNone/>
              <a:defRPr b="1" sz="1800">
                <a:solidFill>
                  <a:srgbClr val="8FC7FF"/>
                </a:solidFill>
              </a:defRPr>
            </a:lvl5pPr>
          </a:lstStyle>
          <a:p>
            <a:pPr/>
            <a:r>
              <a:t>Enter heading here</a:t>
            </a:r>
          </a:p>
          <a:p>
            <a:pPr lvl="1"/>
            <a:r>
              <a:t/>
            </a:r>
          </a:p>
          <a:p>
            <a:pPr lvl="2"/>
            <a:r>
              <a:t/>
            </a:r>
          </a:p>
          <a:p>
            <a:pPr lvl="3"/>
            <a:r>
              <a:t/>
            </a:r>
          </a:p>
          <a:p>
            <a:pPr lvl="4"/>
            <a:r>
              <a:t/>
            </a:r>
          </a:p>
        </p:txBody>
      </p:sp>
      <p:sp>
        <p:nvSpPr>
          <p:cNvPr id="576" name="Rectangle: Rounded Corners 14"/>
          <p:cNvSpPr/>
          <p:nvPr/>
        </p:nvSpPr>
        <p:spPr>
          <a:xfrm>
            <a:off x="9820161" y="1243012"/>
            <a:ext cx="2068606" cy="4967289"/>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577" name="Text Placeholder 2"/>
          <p:cNvSpPr/>
          <p:nvPr>
            <p:ph type="body" sz="quarter" idx="21" hasCustomPrompt="1"/>
          </p:nvPr>
        </p:nvSpPr>
        <p:spPr>
          <a:xfrm>
            <a:off x="9976384" y="1485900"/>
            <a:ext cx="1737623" cy="646331"/>
          </a:xfrm>
          <a:prstGeom prst="rect">
            <a:avLst/>
          </a:prstGeom>
        </p:spPr>
        <p:txBody>
          <a:bodyPr>
            <a:normAutofit fontScale="100000" lnSpcReduction="0"/>
          </a:bodyPr>
          <a:lstStyle>
            <a:lvl1pPr marL="0" indent="0" algn="ctr">
              <a:lnSpc>
                <a:spcPct val="100000"/>
              </a:lnSpc>
              <a:spcBef>
                <a:spcPts val="0"/>
              </a:spcBef>
              <a:buClrTx/>
              <a:buSzTx/>
              <a:buFontTx/>
              <a:buNone/>
              <a:defRPr b="1" sz="1800">
                <a:solidFill>
                  <a:srgbClr val="8FC7FF"/>
                </a:solidFill>
              </a:defRPr>
            </a:lvl1pPr>
          </a:lstStyle>
          <a:p>
            <a:pPr/>
            <a:r>
              <a:t>Enter heading here</a:t>
            </a:r>
          </a:p>
        </p:txBody>
      </p:sp>
      <p:sp>
        <p:nvSpPr>
          <p:cNvPr id="578" name="Rectangle: Rounded Corners 14"/>
          <p:cNvSpPr/>
          <p:nvPr/>
        </p:nvSpPr>
        <p:spPr>
          <a:xfrm>
            <a:off x="2769365" y="1243012"/>
            <a:ext cx="2068606" cy="4967289"/>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579" name="Text Placeholder 2"/>
          <p:cNvSpPr/>
          <p:nvPr>
            <p:ph type="body" sz="quarter" idx="22" hasCustomPrompt="1"/>
          </p:nvPr>
        </p:nvSpPr>
        <p:spPr>
          <a:xfrm>
            <a:off x="2925588" y="1485900"/>
            <a:ext cx="1737623" cy="646331"/>
          </a:xfrm>
          <a:prstGeom prst="rect">
            <a:avLst/>
          </a:prstGeom>
        </p:spPr>
        <p:txBody>
          <a:bodyPr>
            <a:normAutofit fontScale="100000" lnSpcReduction="0"/>
          </a:bodyPr>
          <a:lstStyle>
            <a:lvl1pPr marL="0" indent="0" algn="ctr">
              <a:lnSpc>
                <a:spcPct val="100000"/>
              </a:lnSpc>
              <a:spcBef>
                <a:spcPts val="0"/>
              </a:spcBef>
              <a:buClrTx/>
              <a:buSzTx/>
              <a:buFontTx/>
              <a:buNone/>
              <a:defRPr b="1" sz="1800">
                <a:solidFill>
                  <a:srgbClr val="8FC7FF"/>
                </a:solidFill>
              </a:defRPr>
            </a:lvl1pPr>
          </a:lstStyle>
          <a:p>
            <a:pPr/>
            <a:r>
              <a:t>Enter heading here</a:t>
            </a:r>
          </a:p>
        </p:txBody>
      </p:sp>
      <p:sp>
        <p:nvSpPr>
          <p:cNvPr id="580" name="Rectangle: Rounded Corners 14"/>
          <p:cNvSpPr/>
          <p:nvPr/>
        </p:nvSpPr>
        <p:spPr>
          <a:xfrm>
            <a:off x="7469895" y="1243012"/>
            <a:ext cx="2068607" cy="4967289"/>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581" name="Text Placeholder 2"/>
          <p:cNvSpPr/>
          <p:nvPr>
            <p:ph type="body" sz="quarter" idx="23" hasCustomPrompt="1"/>
          </p:nvPr>
        </p:nvSpPr>
        <p:spPr>
          <a:xfrm>
            <a:off x="7626118" y="1485900"/>
            <a:ext cx="1737623" cy="646331"/>
          </a:xfrm>
          <a:prstGeom prst="rect">
            <a:avLst/>
          </a:prstGeom>
        </p:spPr>
        <p:txBody>
          <a:bodyPr>
            <a:normAutofit fontScale="100000" lnSpcReduction="0"/>
          </a:bodyPr>
          <a:lstStyle>
            <a:lvl1pPr marL="0" indent="0" algn="ctr">
              <a:lnSpc>
                <a:spcPct val="100000"/>
              </a:lnSpc>
              <a:spcBef>
                <a:spcPts val="0"/>
              </a:spcBef>
              <a:buClrTx/>
              <a:buSzTx/>
              <a:buFontTx/>
              <a:buNone/>
              <a:defRPr b="1" sz="1800">
                <a:solidFill>
                  <a:srgbClr val="8FC7FF"/>
                </a:solidFill>
              </a:defRPr>
            </a:lvl1pPr>
          </a:lstStyle>
          <a:p>
            <a:pPr/>
            <a:r>
              <a:t>Enter heading here</a:t>
            </a:r>
          </a:p>
        </p:txBody>
      </p:sp>
      <p:sp>
        <p:nvSpPr>
          <p:cNvPr id="582" name="Rectangle: Rounded Corners 14"/>
          <p:cNvSpPr/>
          <p:nvPr/>
        </p:nvSpPr>
        <p:spPr>
          <a:xfrm>
            <a:off x="5119630" y="1243012"/>
            <a:ext cx="2068607" cy="4967289"/>
          </a:xfrm>
          <a:prstGeom prst="roundRect">
            <a:avLst>
              <a:gd name="adj" fmla="val 6482"/>
            </a:avLst>
          </a:prstGeom>
          <a:solidFill>
            <a:srgbClr val="111724"/>
          </a:solidFill>
          <a:ln w="12700">
            <a:miter lim="400000"/>
          </a:ln>
        </p:spPr>
        <p:txBody>
          <a:bodyPr lIns="45719" rIns="45719" anchor="ctr"/>
          <a:lstStyle/>
          <a:p>
            <a:pPr algn="ctr">
              <a:defRPr>
                <a:solidFill>
                  <a:srgbClr val="FFFFFF"/>
                </a:solidFill>
              </a:defRPr>
            </a:pPr>
          </a:p>
        </p:txBody>
      </p:sp>
      <p:sp>
        <p:nvSpPr>
          <p:cNvPr id="583" name="Text Placeholder 2"/>
          <p:cNvSpPr/>
          <p:nvPr>
            <p:ph type="body" sz="quarter" idx="24" hasCustomPrompt="1"/>
          </p:nvPr>
        </p:nvSpPr>
        <p:spPr>
          <a:xfrm>
            <a:off x="5275853" y="1485900"/>
            <a:ext cx="1737623" cy="646331"/>
          </a:xfrm>
          <a:prstGeom prst="rect">
            <a:avLst/>
          </a:prstGeom>
        </p:spPr>
        <p:txBody>
          <a:bodyPr>
            <a:normAutofit fontScale="100000" lnSpcReduction="0"/>
          </a:bodyPr>
          <a:lstStyle>
            <a:lvl1pPr marL="0" indent="0" algn="ctr">
              <a:lnSpc>
                <a:spcPct val="100000"/>
              </a:lnSpc>
              <a:spcBef>
                <a:spcPts val="0"/>
              </a:spcBef>
              <a:buClrTx/>
              <a:buSzTx/>
              <a:buFontTx/>
              <a:buNone/>
              <a:defRPr b="1" sz="1800">
                <a:solidFill>
                  <a:srgbClr val="8FC7FF"/>
                </a:solidFill>
              </a:defRPr>
            </a:lvl1pPr>
          </a:lstStyle>
          <a:p>
            <a:pPr/>
            <a:r>
              <a:t>Enter heading here</a:t>
            </a:r>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ive pillar w cicle icons">
    <p:spTree>
      <p:nvGrpSpPr>
        <p:cNvPr id="1" name=""/>
        <p:cNvGrpSpPr/>
        <p:nvPr/>
      </p:nvGrpSpPr>
      <p:grpSpPr>
        <a:xfrm>
          <a:off x="0" y="0"/>
          <a:ext cx="0" cy="0"/>
          <a:chOff x="0" y="0"/>
          <a:chExt cx="0" cy="0"/>
        </a:xfrm>
      </p:grpSpPr>
      <p:sp>
        <p:nvSpPr>
          <p:cNvPr id="590" name="Slide Number"/>
          <p:cNvSpPr txBox="1"/>
          <p:nvPr>
            <p:ph type="sldNum" sz="quarter" idx="2"/>
          </p:nvPr>
        </p:nvSpPr>
        <p:spPr>
          <a:prstGeom prst="rect">
            <a:avLst/>
          </a:prstGeom>
        </p:spPr>
        <p:txBody>
          <a:bodyPr/>
          <a:lstStyle/>
          <a:p>
            <a:pPr/>
            <a:fld id="{86CB4B4D-7CA3-9044-876B-883B54F8677D}" type="slidenum"/>
          </a:p>
        </p:txBody>
      </p:sp>
      <p:sp>
        <p:nvSpPr>
          <p:cNvPr id="591" name="Five-column circular icon, heading, and content layout"/>
          <p:cNvSpPr txBox="1"/>
          <p:nvPr>
            <p:ph type="title" hasCustomPrompt="1"/>
          </p:nvPr>
        </p:nvSpPr>
        <p:spPr>
          <a:xfrm>
            <a:off x="419100" y="345625"/>
            <a:ext cx="11430000" cy="638176"/>
          </a:xfrm>
          <a:prstGeom prst="rect">
            <a:avLst/>
          </a:prstGeom>
        </p:spPr>
        <p:txBody>
          <a:bodyPr/>
          <a:lstStyle/>
          <a:p>
            <a:pPr/>
            <a:r>
              <a:t>Five-column circular icon, heading, and content layout</a:t>
            </a:r>
          </a:p>
        </p:txBody>
      </p:sp>
      <p:sp>
        <p:nvSpPr>
          <p:cNvPr id="592" name="Straight Connector 45"/>
          <p:cNvSpPr/>
          <p:nvPr/>
        </p:nvSpPr>
        <p:spPr>
          <a:xfrm>
            <a:off x="381000" y="3541502"/>
            <a:ext cx="11430001" cy="1"/>
          </a:xfrm>
          <a:prstGeom prst="line">
            <a:avLst/>
          </a:prstGeom>
          <a:ln w="3175" cap="rnd">
            <a:solidFill>
              <a:srgbClr val="42B4FF"/>
            </a:solidFill>
            <a:miter/>
          </a:ln>
        </p:spPr>
        <p:txBody>
          <a:bodyPr lIns="45719" rIns="45719"/>
          <a:lstStyle/>
          <a:p>
            <a:pPr>
              <a:defRPr>
                <a:solidFill>
                  <a:srgbClr val="FFFFFF"/>
                </a:solidFill>
              </a:defRPr>
            </a:pPr>
          </a:p>
        </p:txBody>
      </p:sp>
      <p:sp>
        <p:nvSpPr>
          <p:cNvPr id="593" name="Oval 15"/>
          <p:cNvSpPr/>
          <p:nvPr/>
        </p:nvSpPr>
        <p:spPr>
          <a:xfrm>
            <a:off x="680641" y="1702210"/>
            <a:ext cx="1499617" cy="1499617"/>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594" name="Picture Placeholder 12"/>
          <p:cNvSpPr/>
          <p:nvPr>
            <p:ph type="pic" sz="quarter" idx="21"/>
          </p:nvPr>
        </p:nvSpPr>
        <p:spPr>
          <a:xfrm>
            <a:off x="690166" y="1711735"/>
            <a:ext cx="1480567" cy="1480567"/>
          </a:xfrm>
          <a:prstGeom prst="rect">
            <a:avLst/>
          </a:prstGeom>
        </p:spPr>
        <p:txBody>
          <a:bodyPr lIns="91439" tIns="45719" rIns="91439" bIns="45719"/>
          <a:lstStyle/>
          <a:p>
            <a:pPr/>
          </a:p>
        </p:txBody>
      </p:sp>
      <p:sp>
        <p:nvSpPr>
          <p:cNvPr id="595" name="Oval 18"/>
          <p:cNvSpPr/>
          <p:nvPr/>
        </p:nvSpPr>
        <p:spPr>
          <a:xfrm>
            <a:off x="3032467" y="1702210"/>
            <a:ext cx="1499617" cy="1499617"/>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596" name="Picture Placeholder 12"/>
          <p:cNvSpPr/>
          <p:nvPr>
            <p:ph type="pic" sz="quarter" idx="22"/>
          </p:nvPr>
        </p:nvSpPr>
        <p:spPr>
          <a:xfrm>
            <a:off x="3041992" y="1711735"/>
            <a:ext cx="1480567" cy="1480567"/>
          </a:xfrm>
          <a:prstGeom prst="rect">
            <a:avLst/>
          </a:prstGeom>
        </p:spPr>
        <p:txBody>
          <a:bodyPr lIns="91439" tIns="45719" rIns="91439" bIns="45719"/>
          <a:lstStyle/>
          <a:p>
            <a:pPr/>
          </a:p>
        </p:txBody>
      </p:sp>
      <p:sp>
        <p:nvSpPr>
          <p:cNvPr id="597" name="Oval 20"/>
          <p:cNvSpPr/>
          <p:nvPr/>
        </p:nvSpPr>
        <p:spPr>
          <a:xfrm>
            <a:off x="5384293" y="1702210"/>
            <a:ext cx="1499617" cy="1499617"/>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598" name="Picture Placeholder 12"/>
          <p:cNvSpPr/>
          <p:nvPr>
            <p:ph type="pic" sz="quarter" idx="23"/>
          </p:nvPr>
        </p:nvSpPr>
        <p:spPr>
          <a:xfrm>
            <a:off x="5393818" y="1711735"/>
            <a:ext cx="1480567" cy="1480567"/>
          </a:xfrm>
          <a:prstGeom prst="rect">
            <a:avLst/>
          </a:prstGeom>
        </p:spPr>
        <p:txBody>
          <a:bodyPr lIns="91439" tIns="45719" rIns="91439" bIns="45719"/>
          <a:lstStyle/>
          <a:p>
            <a:pPr/>
          </a:p>
        </p:txBody>
      </p:sp>
      <p:sp>
        <p:nvSpPr>
          <p:cNvPr id="599" name="Oval 31"/>
          <p:cNvSpPr/>
          <p:nvPr/>
        </p:nvSpPr>
        <p:spPr>
          <a:xfrm>
            <a:off x="7736117" y="1702210"/>
            <a:ext cx="1499617" cy="1499617"/>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600" name="Picture Placeholder 12"/>
          <p:cNvSpPr/>
          <p:nvPr>
            <p:ph type="pic" sz="quarter" idx="24"/>
          </p:nvPr>
        </p:nvSpPr>
        <p:spPr>
          <a:xfrm>
            <a:off x="7745642" y="1711735"/>
            <a:ext cx="1480567" cy="1480567"/>
          </a:xfrm>
          <a:prstGeom prst="rect">
            <a:avLst/>
          </a:prstGeom>
        </p:spPr>
        <p:txBody>
          <a:bodyPr lIns="91439" tIns="45719" rIns="91439" bIns="45719"/>
          <a:lstStyle/>
          <a:p>
            <a:pPr/>
          </a:p>
        </p:txBody>
      </p:sp>
      <p:sp>
        <p:nvSpPr>
          <p:cNvPr id="601" name="Oval 33"/>
          <p:cNvSpPr/>
          <p:nvPr/>
        </p:nvSpPr>
        <p:spPr>
          <a:xfrm>
            <a:off x="10087943" y="1702210"/>
            <a:ext cx="1499617" cy="1499617"/>
          </a:xfrm>
          <a:prstGeom prst="ellipse">
            <a:avLst/>
          </a:prstGeom>
          <a:solidFill>
            <a:srgbClr val="161E2D"/>
          </a:solidFill>
          <a:ln w="25400">
            <a:solidFill>
              <a:srgbClr val="00AC73"/>
            </a:solidFill>
            <a:miter/>
          </a:ln>
        </p:spPr>
        <p:txBody>
          <a:bodyPr lIns="45719" rIns="45719" anchor="ctr"/>
          <a:lstStyle/>
          <a:p>
            <a:pPr algn="ctr">
              <a:defRPr>
                <a:solidFill>
                  <a:srgbClr val="FFFFFF"/>
                </a:solidFill>
              </a:defRPr>
            </a:pPr>
          </a:p>
        </p:txBody>
      </p:sp>
      <p:sp>
        <p:nvSpPr>
          <p:cNvPr id="602" name="Picture Placeholder 12"/>
          <p:cNvSpPr/>
          <p:nvPr>
            <p:ph type="pic" sz="quarter" idx="25"/>
          </p:nvPr>
        </p:nvSpPr>
        <p:spPr>
          <a:xfrm>
            <a:off x="10097468" y="1711735"/>
            <a:ext cx="1480567" cy="1480567"/>
          </a:xfrm>
          <a:prstGeom prst="rect">
            <a:avLst/>
          </a:prstGeom>
        </p:spPr>
        <p:txBody>
          <a:bodyPr lIns="91439" tIns="45719" rIns="91439" bIns="45719"/>
          <a:lstStyle/>
          <a:p>
            <a:pPr/>
          </a:p>
        </p:txBody>
      </p:sp>
      <p:sp>
        <p:nvSpPr>
          <p:cNvPr id="603" name="Body Level One…"/>
          <p:cNvSpPr txBox="1"/>
          <p:nvPr>
            <p:ph type="body" sz="quarter" idx="1" hasCustomPrompt="1"/>
          </p:nvPr>
        </p:nvSpPr>
        <p:spPr>
          <a:xfrm>
            <a:off x="419100" y="3951892"/>
            <a:ext cx="2022699" cy="590932"/>
          </a:xfrm>
          <a:prstGeom prst="rect">
            <a:avLst/>
          </a:prstGeom>
        </p:spPr>
        <p:txBody>
          <a:bodyPr anchor="ctr">
            <a:normAutofit fontScale="100000" lnSpcReduction="0"/>
          </a:bodyPr>
          <a:lstStyle>
            <a:lvl1pPr marL="0" indent="0" algn="ctr">
              <a:buClrTx/>
              <a:buSzTx/>
              <a:buFontTx/>
              <a:buNone/>
              <a:defRPr b="1" sz="1800">
                <a:solidFill>
                  <a:srgbClr val="8FC7FF"/>
                </a:solidFill>
              </a:defRPr>
            </a:lvl1pPr>
            <a:lvl2pPr marL="0" indent="457200" algn="ctr">
              <a:buClrTx/>
              <a:buSzTx/>
              <a:buFontTx/>
              <a:buNone/>
              <a:defRPr b="1" sz="1800">
                <a:solidFill>
                  <a:srgbClr val="8FC7FF"/>
                </a:solidFill>
              </a:defRPr>
            </a:lvl2pPr>
            <a:lvl3pPr marL="0" indent="914400" algn="ctr">
              <a:buClrTx/>
              <a:buSzTx/>
              <a:buFontTx/>
              <a:buNone/>
              <a:defRPr b="1" sz="1800">
                <a:solidFill>
                  <a:srgbClr val="8FC7FF"/>
                </a:solidFill>
              </a:defRPr>
            </a:lvl3pPr>
            <a:lvl4pPr marL="0" indent="1371600" algn="ctr">
              <a:buClrTx/>
              <a:buSzTx/>
              <a:buFontTx/>
              <a:buNone/>
              <a:defRPr b="1" sz="1800">
                <a:solidFill>
                  <a:srgbClr val="8FC7FF"/>
                </a:solidFill>
              </a:defRPr>
            </a:lvl4pPr>
            <a:lvl5pPr marL="0" indent="1828800" algn="ctr">
              <a:buClrTx/>
              <a:buSzTx/>
              <a:buFontTx/>
              <a:buNone/>
              <a:defRPr b="1" sz="1800">
                <a:solidFill>
                  <a:srgbClr val="8FC7FF"/>
                </a:solidFill>
              </a:defRPr>
            </a:lvl5pPr>
          </a:lstStyle>
          <a:p>
            <a:pPr/>
            <a:r>
              <a:t>Enter heading here</a:t>
            </a:r>
          </a:p>
          <a:p>
            <a:pPr lvl="1"/>
            <a:r>
              <a:t/>
            </a:r>
          </a:p>
          <a:p>
            <a:pPr lvl="2"/>
            <a:r>
              <a:t/>
            </a:r>
          </a:p>
          <a:p>
            <a:pPr lvl="3"/>
            <a:r>
              <a:t/>
            </a:r>
          </a:p>
          <a:p>
            <a:pPr lvl="4"/>
            <a:r>
              <a:t/>
            </a:r>
          </a:p>
        </p:txBody>
      </p:sp>
      <p:sp>
        <p:nvSpPr>
          <p:cNvPr id="604" name="Text Placeholder 12"/>
          <p:cNvSpPr/>
          <p:nvPr>
            <p:ph type="body" sz="quarter" idx="26" hasCustomPrompt="1"/>
          </p:nvPr>
        </p:nvSpPr>
        <p:spPr>
          <a:xfrm>
            <a:off x="419099" y="4575352"/>
            <a:ext cx="2022700" cy="307778"/>
          </a:xfrm>
          <a:prstGeom prst="rect">
            <a:avLst/>
          </a:prstGeom>
        </p:spPr>
        <p:txBody>
          <a:bodyPr>
            <a:normAutofit fontScale="100000" lnSpcReduction="0"/>
          </a:bodyPr>
          <a:lstStyle>
            <a:lvl1pPr marL="0" indent="0" algn="ctr">
              <a:lnSpc>
                <a:spcPct val="100000"/>
              </a:lnSpc>
              <a:buClrTx/>
              <a:buSzTx/>
              <a:buFontTx/>
              <a:buNone/>
              <a:defRPr sz="1400"/>
            </a:lvl1pPr>
          </a:lstStyle>
          <a:p>
            <a:pPr/>
            <a:r>
              <a:t>Click to add text</a:t>
            </a:r>
          </a:p>
        </p:txBody>
      </p:sp>
      <p:sp>
        <p:nvSpPr>
          <p:cNvPr id="605" name="Text Placeholder 2"/>
          <p:cNvSpPr/>
          <p:nvPr>
            <p:ph type="body" sz="quarter" idx="27" hasCustomPrompt="1"/>
          </p:nvPr>
        </p:nvSpPr>
        <p:spPr>
          <a:xfrm>
            <a:off x="2770925" y="3951892"/>
            <a:ext cx="2022700" cy="590932"/>
          </a:xfrm>
          <a:prstGeom prst="rect">
            <a:avLst/>
          </a:prstGeom>
        </p:spPr>
        <p:txBody>
          <a:bodyPr anchor="ctr">
            <a:normAutofit fontScale="100000" lnSpcReduction="0"/>
          </a:bodyPr>
          <a:lstStyle>
            <a:lvl1pPr marL="0" indent="0" algn="ctr">
              <a:buClrTx/>
              <a:buSzTx/>
              <a:buFontTx/>
              <a:buNone/>
              <a:defRPr b="1" sz="1800">
                <a:solidFill>
                  <a:srgbClr val="8FC7FF"/>
                </a:solidFill>
              </a:defRPr>
            </a:lvl1pPr>
          </a:lstStyle>
          <a:p>
            <a:pPr/>
            <a:r>
              <a:t>Enter heading here</a:t>
            </a:r>
          </a:p>
        </p:txBody>
      </p:sp>
      <p:sp>
        <p:nvSpPr>
          <p:cNvPr id="606" name="Text Placeholder 12"/>
          <p:cNvSpPr/>
          <p:nvPr>
            <p:ph type="body" sz="quarter" idx="28" hasCustomPrompt="1"/>
          </p:nvPr>
        </p:nvSpPr>
        <p:spPr>
          <a:xfrm>
            <a:off x="2770925" y="4575352"/>
            <a:ext cx="2022700" cy="307778"/>
          </a:xfrm>
          <a:prstGeom prst="rect">
            <a:avLst/>
          </a:prstGeom>
        </p:spPr>
        <p:txBody>
          <a:bodyPr>
            <a:normAutofit fontScale="100000" lnSpcReduction="0"/>
          </a:bodyPr>
          <a:lstStyle>
            <a:lvl1pPr marL="0" indent="0" algn="ctr">
              <a:lnSpc>
                <a:spcPct val="100000"/>
              </a:lnSpc>
              <a:buClrTx/>
              <a:buSzTx/>
              <a:buFontTx/>
              <a:buNone/>
              <a:defRPr sz="1400"/>
            </a:lvl1pPr>
          </a:lstStyle>
          <a:p>
            <a:pPr/>
            <a:r>
              <a:t>Click to add text</a:t>
            </a:r>
          </a:p>
        </p:txBody>
      </p:sp>
      <p:sp>
        <p:nvSpPr>
          <p:cNvPr id="607" name="Text Placeholder 2"/>
          <p:cNvSpPr/>
          <p:nvPr>
            <p:ph type="body" sz="quarter" idx="29" hasCustomPrompt="1"/>
          </p:nvPr>
        </p:nvSpPr>
        <p:spPr>
          <a:xfrm>
            <a:off x="5122752" y="3951892"/>
            <a:ext cx="2022699" cy="590932"/>
          </a:xfrm>
          <a:prstGeom prst="rect">
            <a:avLst/>
          </a:prstGeom>
        </p:spPr>
        <p:txBody>
          <a:bodyPr anchor="ctr">
            <a:normAutofit fontScale="100000" lnSpcReduction="0"/>
          </a:bodyPr>
          <a:lstStyle>
            <a:lvl1pPr marL="0" indent="0" algn="ctr">
              <a:buClrTx/>
              <a:buSzTx/>
              <a:buFontTx/>
              <a:buNone/>
              <a:defRPr b="1" sz="1800">
                <a:solidFill>
                  <a:srgbClr val="8FC7FF"/>
                </a:solidFill>
              </a:defRPr>
            </a:lvl1pPr>
          </a:lstStyle>
          <a:p>
            <a:pPr/>
            <a:r>
              <a:t>Enter heading here</a:t>
            </a:r>
          </a:p>
        </p:txBody>
      </p:sp>
      <p:sp>
        <p:nvSpPr>
          <p:cNvPr id="608" name="Text Placeholder 12"/>
          <p:cNvSpPr/>
          <p:nvPr>
            <p:ph type="body" sz="quarter" idx="30" hasCustomPrompt="1"/>
          </p:nvPr>
        </p:nvSpPr>
        <p:spPr>
          <a:xfrm>
            <a:off x="5122750" y="4575352"/>
            <a:ext cx="2022699" cy="307778"/>
          </a:xfrm>
          <a:prstGeom prst="rect">
            <a:avLst/>
          </a:prstGeom>
        </p:spPr>
        <p:txBody>
          <a:bodyPr>
            <a:normAutofit fontScale="100000" lnSpcReduction="0"/>
          </a:bodyPr>
          <a:lstStyle>
            <a:lvl1pPr marL="0" indent="0" algn="ctr">
              <a:lnSpc>
                <a:spcPct val="100000"/>
              </a:lnSpc>
              <a:buClrTx/>
              <a:buSzTx/>
              <a:buFontTx/>
              <a:buNone/>
              <a:defRPr sz="1400"/>
            </a:lvl1pPr>
          </a:lstStyle>
          <a:p>
            <a:pPr/>
            <a:r>
              <a:t>Click to add text</a:t>
            </a:r>
          </a:p>
        </p:txBody>
      </p:sp>
      <p:sp>
        <p:nvSpPr>
          <p:cNvPr id="609" name="Text Placeholder 2"/>
          <p:cNvSpPr/>
          <p:nvPr>
            <p:ph type="body" sz="quarter" idx="31" hasCustomPrompt="1"/>
          </p:nvPr>
        </p:nvSpPr>
        <p:spPr>
          <a:xfrm>
            <a:off x="7474577" y="3951892"/>
            <a:ext cx="2022699" cy="590932"/>
          </a:xfrm>
          <a:prstGeom prst="rect">
            <a:avLst/>
          </a:prstGeom>
        </p:spPr>
        <p:txBody>
          <a:bodyPr anchor="ctr">
            <a:normAutofit fontScale="100000" lnSpcReduction="0"/>
          </a:bodyPr>
          <a:lstStyle>
            <a:lvl1pPr marL="0" indent="0" algn="ctr">
              <a:buClrTx/>
              <a:buSzTx/>
              <a:buFontTx/>
              <a:buNone/>
              <a:defRPr b="1" sz="1800">
                <a:solidFill>
                  <a:srgbClr val="8FC7FF"/>
                </a:solidFill>
              </a:defRPr>
            </a:lvl1pPr>
          </a:lstStyle>
          <a:p>
            <a:pPr/>
            <a:r>
              <a:t>Enter heading here</a:t>
            </a:r>
          </a:p>
        </p:txBody>
      </p:sp>
      <p:sp>
        <p:nvSpPr>
          <p:cNvPr id="610" name="Text Placeholder 12"/>
          <p:cNvSpPr/>
          <p:nvPr>
            <p:ph type="body" sz="quarter" idx="32" hasCustomPrompt="1"/>
          </p:nvPr>
        </p:nvSpPr>
        <p:spPr>
          <a:xfrm>
            <a:off x="7474576" y="4575352"/>
            <a:ext cx="2022699" cy="307778"/>
          </a:xfrm>
          <a:prstGeom prst="rect">
            <a:avLst/>
          </a:prstGeom>
        </p:spPr>
        <p:txBody>
          <a:bodyPr>
            <a:normAutofit fontScale="100000" lnSpcReduction="0"/>
          </a:bodyPr>
          <a:lstStyle>
            <a:lvl1pPr marL="0" indent="0" algn="ctr">
              <a:lnSpc>
                <a:spcPct val="100000"/>
              </a:lnSpc>
              <a:buClrTx/>
              <a:buSzTx/>
              <a:buFontTx/>
              <a:buNone/>
              <a:defRPr sz="1400"/>
            </a:lvl1pPr>
          </a:lstStyle>
          <a:p>
            <a:pPr/>
            <a:r>
              <a:t>Click to add text</a:t>
            </a:r>
          </a:p>
        </p:txBody>
      </p:sp>
      <p:sp>
        <p:nvSpPr>
          <p:cNvPr id="611" name="Text Placeholder 2"/>
          <p:cNvSpPr/>
          <p:nvPr>
            <p:ph type="body" sz="quarter" idx="33" hasCustomPrompt="1"/>
          </p:nvPr>
        </p:nvSpPr>
        <p:spPr>
          <a:xfrm>
            <a:off x="9826401" y="3951892"/>
            <a:ext cx="2022699" cy="590932"/>
          </a:xfrm>
          <a:prstGeom prst="rect">
            <a:avLst/>
          </a:prstGeom>
        </p:spPr>
        <p:txBody>
          <a:bodyPr anchor="ctr">
            <a:normAutofit fontScale="100000" lnSpcReduction="0"/>
          </a:bodyPr>
          <a:lstStyle>
            <a:lvl1pPr marL="0" indent="0" algn="ctr">
              <a:buClrTx/>
              <a:buSzTx/>
              <a:buFontTx/>
              <a:buNone/>
              <a:defRPr b="1" sz="1800">
                <a:solidFill>
                  <a:srgbClr val="8FC7FF"/>
                </a:solidFill>
              </a:defRPr>
            </a:lvl1pPr>
          </a:lstStyle>
          <a:p>
            <a:pPr/>
            <a:r>
              <a:t>Enter heading here</a:t>
            </a:r>
          </a:p>
        </p:txBody>
      </p:sp>
      <p:sp>
        <p:nvSpPr>
          <p:cNvPr id="612" name="Text Placeholder 12"/>
          <p:cNvSpPr/>
          <p:nvPr>
            <p:ph type="body" sz="quarter" idx="34" hasCustomPrompt="1"/>
          </p:nvPr>
        </p:nvSpPr>
        <p:spPr>
          <a:xfrm>
            <a:off x="9826401" y="4575352"/>
            <a:ext cx="2022699" cy="307778"/>
          </a:xfrm>
          <a:prstGeom prst="rect">
            <a:avLst/>
          </a:prstGeom>
        </p:spPr>
        <p:txBody>
          <a:bodyPr>
            <a:normAutofit fontScale="100000" lnSpcReduction="0"/>
          </a:bodyPr>
          <a:lstStyle>
            <a:lvl1pPr marL="0" indent="0" algn="ctr">
              <a:lnSpc>
                <a:spcPct val="100000"/>
              </a:lnSpc>
              <a:buClrTx/>
              <a:buSzTx/>
              <a:buFontTx/>
              <a:buNone/>
              <a:defRPr sz="1400"/>
            </a:lvl1pPr>
          </a:lstStyle>
          <a:p>
            <a:pPr/>
            <a:r>
              <a:t>Click to add text</a:t>
            </a:r>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Use Cases: Checks">
    <p:spTree>
      <p:nvGrpSpPr>
        <p:cNvPr id="1" name=""/>
        <p:cNvGrpSpPr/>
        <p:nvPr/>
      </p:nvGrpSpPr>
      <p:grpSpPr>
        <a:xfrm>
          <a:off x="0" y="0"/>
          <a:ext cx="0" cy="0"/>
          <a:chOff x="0" y="0"/>
          <a:chExt cx="0" cy="0"/>
        </a:xfrm>
      </p:grpSpPr>
      <p:sp>
        <p:nvSpPr>
          <p:cNvPr id="619" name="Slide Number"/>
          <p:cNvSpPr txBox="1"/>
          <p:nvPr>
            <p:ph type="sldNum" sz="quarter" idx="2"/>
          </p:nvPr>
        </p:nvSpPr>
        <p:spPr>
          <a:prstGeom prst="rect">
            <a:avLst/>
          </a:prstGeom>
        </p:spPr>
        <p:txBody>
          <a:bodyPr/>
          <a:lstStyle/>
          <a:p>
            <a:pPr/>
            <a:fld id="{86CB4B4D-7CA3-9044-876B-883B54F8677D}" type="slidenum"/>
          </a:p>
        </p:txBody>
      </p:sp>
      <p:sp>
        <p:nvSpPr>
          <p:cNvPr id="620" name="Top use cases"/>
          <p:cNvSpPr txBox="1"/>
          <p:nvPr>
            <p:ph type="title" hasCustomPrompt="1"/>
          </p:nvPr>
        </p:nvSpPr>
        <p:spPr>
          <a:prstGeom prst="rect">
            <a:avLst/>
          </a:prstGeom>
        </p:spPr>
        <p:txBody>
          <a:bodyPr/>
          <a:lstStyle/>
          <a:p>
            <a:pPr/>
            <a:r>
              <a:t>Top use cases</a:t>
            </a:r>
          </a:p>
        </p:txBody>
      </p:sp>
      <p:sp>
        <p:nvSpPr>
          <p:cNvPr id="621" name="Body Level One…"/>
          <p:cNvSpPr txBox="1"/>
          <p:nvPr>
            <p:ph type="body" sz="quarter" idx="1" hasCustomPrompt="1"/>
          </p:nvPr>
        </p:nvSpPr>
        <p:spPr>
          <a:xfrm>
            <a:off x="1292094" y="1379341"/>
            <a:ext cx="8680579" cy="480132"/>
          </a:xfrm>
          <a:prstGeom prst="rect">
            <a:avLst/>
          </a:prstGeom>
        </p:spPr>
        <p:txBody>
          <a:bodyPr>
            <a:normAutofit fontScale="100000" lnSpcReduction="0"/>
          </a:bodyPr>
          <a:lstStyle>
            <a:lvl1pPr marL="0" indent="0">
              <a:buClrTx/>
              <a:buSzTx/>
              <a:buFontTx/>
              <a:buNone/>
            </a:lvl1pPr>
            <a:lvl2pPr marL="0" indent="228600">
              <a:buClrTx/>
              <a:buSzTx/>
              <a:buFontTx/>
              <a:buNone/>
            </a:lvl2pPr>
            <a:lvl3pPr marL="0" indent="231775">
              <a:buClrTx/>
              <a:buSzTx/>
              <a:buFontTx/>
              <a:buNone/>
            </a:lvl3pPr>
            <a:lvl4pPr marL="0" indent="685800">
              <a:buClrTx/>
              <a:buSzTx/>
              <a:buFontTx/>
              <a:buNone/>
            </a:lvl4pPr>
            <a:lvl5pPr marL="0" indent="685800">
              <a:buClrTx/>
              <a:buSzTx/>
              <a:buFontTx/>
              <a:buNone/>
            </a:lvl5pPr>
          </a:lstStyle>
          <a:p>
            <a:pPr/>
            <a:r>
              <a:t>Use case example</a:t>
            </a:r>
          </a:p>
          <a:p>
            <a:pPr lvl="1"/>
            <a:r>
              <a:t/>
            </a:r>
          </a:p>
          <a:p>
            <a:pPr lvl="2"/>
            <a:r>
              <a:t/>
            </a:r>
          </a:p>
          <a:p>
            <a:pPr lvl="3"/>
            <a:r>
              <a:t/>
            </a:r>
          </a:p>
          <a:p>
            <a:pPr lvl="4"/>
            <a:r>
              <a:t/>
            </a:r>
          </a:p>
        </p:txBody>
      </p:sp>
      <p:sp>
        <p:nvSpPr>
          <p:cNvPr id="622" name="Text Placeholder 9"/>
          <p:cNvSpPr/>
          <p:nvPr>
            <p:ph type="body" sz="quarter" idx="21" hasCustomPrompt="1"/>
          </p:nvPr>
        </p:nvSpPr>
        <p:spPr>
          <a:xfrm>
            <a:off x="1292095" y="2307321"/>
            <a:ext cx="8680578" cy="480132"/>
          </a:xfrm>
          <a:prstGeom prst="rect">
            <a:avLst/>
          </a:prstGeom>
        </p:spPr>
        <p:txBody>
          <a:bodyPr>
            <a:normAutofit fontScale="100000" lnSpcReduction="0"/>
          </a:bodyPr>
          <a:lstStyle>
            <a:lvl1pPr marL="0" indent="0">
              <a:buClrTx/>
              <a:buSzTx/>
              <a:buFontTx/>
              <a:buNone/>
            </a:lvl1pPr>
          </a:lstStyle>
          <a:p>
            <a:pPr/>
            <a:r>
              <a:t>Use case example</a:t>
            </a:r>
          </a:p>
        </p:txBody>
      </p:sp>
      <p:sp>
        <p:nvSpPr>
          <p:cNvPr id="623" name="Text Placeholder 9"/>
          <p:cNvSpPr/>
          <p:nvPr>
            <p:ph type="body" sz="quarter" idx="22" hasCustomPrompt="1"/>
          </p:nvPr>
        </p:nvSpPr>
        <p:spPr>
          <a:xfrm>
            <a:off x="1292095" y="3235301"/>
            <a:ext cx="8680578" cy="480132"/>
          </a:xfrm>
          <a:prstGeom prst="rect">
            <a:avLst/>
          </a:prstGeom>
        </p:spPr>
        <p:txBody>
          <a:bodyPr>
            <a:normAutofit fontScale="100000" lnSpcReduction="0"/>
          </a:bodyPr>
          <a:lstStyle>
            <a:lvl1pPr marL="0" indent="0">
              <a:buClrTx/>
              <a:buSzTx/>
              <a:buFontTx/>
              <a:buNone/>
            </a:lvl1pPr>
          </a:lstStyle>
          <a:p>
            <a:pPr/>
            <a:r>
              <a:t>Use case example</a:t>
            </a:r>
          </a:p>
        </p:txBody>
      </p:sp>
      <p:sp>
        <p:nvSpPr>
          <p:cNvPr id="624" name="Text Placeholder 9"/>
          <p:cNvSpPr/>
          <p:nvPr>
            <p:ph type="body" sz="quarter" idx="23" hasCustomPrompt="1"/>
          </p:nvPr>
        </p:nvSpPr>
        <p:spPr>
          <a:xfrm>
            <a:off x="1292095" y="4163281"/>
            <a:ext cx="8680578" cy="480132"/>
          </a:xfrm>
          <a:prstGeom prst="rect">
            <a:avLst/>
          </a:prstGeom>
        </p:spPr>
        <p:txBody>
          <a:bodyPr>
            <a:normAutofit fontScale="100000" lnSpcReduction="0"/>
          </a:bodyPr>
          <a:lstStyle>
            <a:lvl1pPr marL="0" indent="0">
              <a:buClrTx/>
              <a:buSzTx/>
              <a:buFontTx/>
              <a:buNone/>
            </a:lvl1pPr>
          </a:lstStyle>
          <a:p>
            <a:pPr/>
            <a:r>
              <a:t>Use case example</a:t>
            </a:r>
          </a:p>
        </p:txBody>
      </p:sp>
      <p:sp>
        <p:nvSpPr>
          <p:cNvPr id="625" name="Text Placeholder 9"/>
          <p:cNvSpPr/>
          <p:nvPr>
            <p:ph type="body" sz="quarter" idx="24" hasCustomPrompt="1"/>
          </p:nvPr>
        </p:nvSpPr>
        <p:spPr>
          <a:xfrm>
            <a:off x="1292095" y="5091260"/>
            <a:ext cx="8680578" cy="480132"/>
          </a:xfrm>
          <a:prstGeom prst="rect">
            <a:avLst/>
          </a:prstGeom>
        </p:spPr>
        <p:txBody>
          <a:bodyPr>
            <a:normAutofit fontScale="100000" lnSpcReduction="0"/>
          </a:bodyPr>
          <a:lstStyle>
            <a:lvl1pPr marL="0" indent="0">
              <a:buClrTx/>
              <a:buSzTx/>
              <a:buFontTx/>
              <a:buNone/>
            </a:lvl1pPr>
          </a:lstStyle>
          <a:p>
            <a:pPr/>
            <a:r>
              <a:t>Use case example</a:t>
            </a:r>
          </a:p>
        </p:txBody>
      </p:sp>
      <p:grpSp>
        <p:nvGrpSpPr>
          <p:cNvPr id="628" name="Group 14"/>
          <p:cNvGrpSpPr/>
          <p:nvPr/>
        </p:nvGrpSpPr>
        <p:grpSpPr>
          <a:xfrm>
            <a:off x="419099" y="1348972"/>
            <a:ext cx="500898" cy="500898"/>
            <a:chOff x="0" y="0"/>
            <a:chExt cx="500896" cy="500896"/>
          </a:xfrm>
        </p:grpSpPr>
        <p:sp>
          <p:nvSpPr>
            <p:cNvPr id="626" name="Oval 15"/>
            <p:cNvSpPr/>
            <p:nvPr/>
          </p:nvSpPr>
          <p:spPr>
            <a:xfrm>
              <a:off x="-1" y="-1"/>
              <a:ext cx="500898" cy="500898"/>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sz="4400">
                  <a:solidFill>
                    <a:schemeClr val="accent1"/>
                  </a:solidFill>
                  <a:latin typeface="Amazon Ember Heavy"/>
                  <a:ea typeface="Amazon Ember Heavy"/>
                  <a:cs typeface="Amazon Ember Heavy"/>
                  <a:sym typeface="Amazon Ember Heavy"/>
                </a:defRPr>
              </a:pPr>
            </a:p>
          </p:txBody>
        </p:sp>
        <p:sp>
          <p:nvSpPr>
            <p:cNvPr id="627" name="Graphic 11"/>
            <p:cNvSpPr/>
            <p:nvPr/>
          </p:nvSpPr>
          <p:spPr>
            <a:xfrm>
              <a:off x="99004" y="143692"/>
              <a:ext cx="305868" cy="214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06" y="0"/>
                  </a:moveTo>
                  <a:lnTo>
                    <a:pt x="7738" y="16108"/>
                  </a:lnTo>
                  <a:lnTo>
                    <a:pt x="1987" y="7721"/>
                  </a:lnTo>
                  <a:lnTo>
                    <a:pt x="0" y="10417"/>
                  </a:lnTo>
                  <a:lnTo>
                    <a:pt x="7644" y="21600"/>
                  </a:lnTo>
                  <a:lnTo>
                    <a:pt x="9655" y="18937"/>
                  </a:lnTo>
                  <a:lnTo>
                    <a:pt x="21600" y="2796"/>
                  </a:lnTo>
                  <a:close/>
                </a:path>
              </a:pathLst>
            </a:custGeom>
            <a:solidFill>
              <a:schemeClr val="accent2"/>
            </a:solidFill>
            <a:ln w="28575" cap="rnd">
              <a:solidFill>
                <a:schemeClr val="accent2"/>
              </a:solidFill>
              <a:prstDash val="solid"/>
              <a:round/>
            </a:ln>
            <a:effectLst/>
          </p:spPr>
          <p:txBody>
            <a:bodyPr wrap="square" lIns="45719" tIns="45719" rIns="45719" bIns="45719" numCol="1" anchor="ctr">
              <a:noAutofit/>
            </a:bodyPr>
            <a:lstStyle/>
            <a:p>
              <a:pPr>
                <a:defRPr>
                  <a:solidFill>
                    <a:schemeClr val="accent1"/>
                  </a:solidFill>
                  <a:latin typeface="+mn-lt"/>
                  <a:ea typeface="+mn-ea"/>
                  <a:cs typeface="+mn-cs"/>
                  <a:sym typeface="Amazon Ember"/>
                </a:defRPr>
              </a:pPr>
            </a:p>
          </p:txBody>
        </p:sp>
      </p:grpSp>
      <p:grpSp>
        <p:nvGrpSpPr>
          <p:cNvPr id="631" name="Group 17"/>
          <p:cNvGrpSpPr/>
          <p:nvPr/>
        </p:nvGrpSpPr>
        <p:grpSpPr>
          <a:xfrm>
            <a:off x="419099" y="5051130"/>
            <a:ext cx="500898" cy="500897"/>
            <a:chOff x="0" y="0"/>
            <a:chExt cx="500896" cy="500896"/>
          </a:xfrm>
        </p:grpSpPr>
        <p:sp>
          <p:nvSpPr>
            <p:cNvPr id="629" name="Oval 18"/>
            <p:cNvSpPr/>
            <p:nvPr/>
          </p:nvSpPr>
          <p:spPr>
            <a:xfrm>
              <a:off x="-1" y="-1"/>
              <a:ext cx="500898" cy="500898"/>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sz="4400">
                  <a:solidFill>
                    <a:schemeClr val="accent1"/>
                  </a:solidFill>
                  <a:latin typeface="Amazon Ember Heavy"/>
                  <a:ea typeface="Amazon Ember Heavy"/>
                  <a:cs typeface="Amazon Ember Heavy"/>
                  <a:sym typeface="Amazon Ember Heavy"/>
                </a:defRPr>
              </a:pPr>
            </a:p>
          </p:txBody>
        </p:sp>
        <p:sp>
          <p:nvSpPr>
            <p:cNvPr id="630" name="Graphic 11"/>
            <p:cNvSpPr/>
            <p:nvPr/>
          </p:nvSpPr>
          <p:spPr>
            <a:xfrm>
              <a:off x="99004" y="143692"/>
              <a:ext cx="305868" cy="214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06" y="0"/>
                  </a:moveTo>
                  <a:lnTo>
                    <a:pt x="7738" y="16108"/>
                  </a:lnTo>
                  <a:lnTo>
                    <a:pt x="1987" y="7721"/>
                  </a:lnTo>
                  <a:lnTo>
                    <a:pt x="0" y="10417"/>
                  </a:lnTo>
                  <a:lnTo>
                    <a:pt x="7644" y="21600"/>
                  </a:lnTo>
                  <a:lnTo>
                    <a:pt x="9655" y="18937"/>
                  </a:lnTo>
                  <a:lnTo>
                    <a:pt x="21600" y="2796"/>
                  </a:lnTo>
                  <a:close/>
                </a:path>
              </a:pathLst>
            </a:custGeom>
            <a:solidFill>
              <a:schemeClr val="accent2"/>
            </a:solidFill>
            <a:ln w="28575" cap="rnd">
              <a:solidFill>
                <a:schemeClr val="accent2"/>
              </a:solidFill>
              <a:prstDash val="solid"/>
              <a:round/>
            </a:ln>
            <a:effectLst/>
          </p:spPr>
          <p:txBody>
            <a:bodyPr wrap="square" lIns="45719" tIns="45719" rIns="45719" bIns="45719" numCol="1" anchor="ctr">
              <a:noAutofit/>
            </a:bodyPr>
            <a:lstStyle/>
            <a:p>
              <a:pPr>
                <a:defRPr>
                  <a:solidFill>
                    <a:schemeClr val="accent1"/>
                  </a:solidFill>
                  <a:latin typeface="+mn-lt"/>
                  <a:ea typeface="+mn-ea"/>
                  <a:cs typeface="+mn-cs"/>
                  <a:sym typeface="Amazon Ember"/>
                </a:defRPr>
              </a:pPr>
            </a:p>
          </p:txBody>
        </p:sp>
      </p:grpSp>
      <p:grpSp>
        <p:nvGrpSpPr>
          <p:cNvPr id="634" name="Group 20"/>
          <p:cNvGrpSpPr/>
          <p:nvPr/>
        </p:nvGrpSpPr>
        <p:grpSpPr>
          <a:xfrm>
            <a:off x="419099" y="2274511"/>
            <a:ext cx="500898" cy="500897"/>
            <a:chOff x="0" y="0"/>
            <a:chExt cx="500896" cy="500896"/>
          </a:xfrm>
        </p:grpSpPr>
        <p:sp>
          <p:nvSpPr>
            <p:cNvPr id="632" name="Oval 21"/>
            <p:cNvSpPr/>
            <p:nvPr/>
          </p:nvSpPr>
          <p:spPr>
            <a:xfrm>
              <a:off x="-1" y="-1"/>
              <a:ext cx="500898" cy="500898"/>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sz="4400">
                  <a:solidFill>
                    <a:schemeClr val="accent1"/>
                  </a:solidFill>
                  <a:latin typeface="Amazon Ember Heavy"/>
                  <a:ea typeface="Amazon Ember Heavy"/>
                  <a:cs typeface="Amazon Ember Heavy"/>
                  <a:sym typeface="Amazon Ember Heavy"/>
                </a:defRPr>
              </a:pPr>
            </a:p>
          </p:txBody>
        </p:sp>
        <p:sp>
          <p:nvSpPr>
            <p:cNvPr id="633" name="Graphic 11"/>
            <p:cNvSpPr/>
            <p:nvPr/>
          </p:nvSpPr>
          <p:spPr>
            <a:xfrm>
              <a:off x="99004" y="143692"/>
              <a:ext cx="305868" cy="214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06" y="0"/>
                  </a:moveTo>
                  <a:lnTo>
                    <a:pt x="7738" y="16108"/>
                  </a:lnTo>
                  <a:lnTo>
                    <a:pt x="1987" y="7721"/>
                  </a:lnTo>
                  <a:lnTo>
                    <a:pt x="0" y="10417"/>
                  </a:lnTo>
                  <a:lnTo>
                    <a:pt x="7644" y="21600"/>
                  </a:lnTo>
                  <a:lnTo>
                    <a:pt x="9655" y="18937"/>
                  </a:lnTo>
                  <a:lnTo>
                    <a:pt x="21600" y="2796"/>
                  </a:lnTo>
                  <a:close/>
                </a:path>
              </a:pathLst>
            </a:custGeom>
            <a:solidFill>
              <a:schemeClr val="accent2"/>
            </a:solidFill>
            <a:ln w="28575" cap="rnd">
              <a:solidFill>
                <a:schemeClr val="accent2"/>
              </a:solidFill>
              <a:prstDash val="solid"/>
              <a:round/>
            </a:ln>
            <a:effectLst/>
          </p:spPr>
          <p:txBody>
            <a:bodyPr wrap="square" lIns="45719" tIns="45719" rIns="45719" bIns="45719" numCol="1" anchor="ctr">
              <a:noAutofit/>
            </a:bodyPr>
            <a:lstStyle/>
            <a:p>
              <a:pPr>
                <a:defRPr>
                  <a:solidFill>
                    <a:schemeClr val="accent1"/>
                  </a:solidFill>
                  <a:latin typeface="+mn-lt"/>
                  <a:ea typeface="+mn-ea"/>
                  <a:cs typeface="+mn-cs"/>
                  <a:sym typeface="Amazon Ember"/>
                </a:defRPr>
              </a:pPr>
            </a:p>
          </p:txBody>
        </p:sp>
      </p:grpSp>
      <p:grpSp>
        <p:nvGrpSpPr>
          <p:cNvPr id="637" name="Group 23"/>
          <p:cNvGrpSpPr/>
          <p:nvPr/>
        </p:nvGrpSpPr>
        <p:grpSpPr>
          <a:xfrm>
            <a:off x="419099" y="3200050"/>
            <a:ext cx="500898" cy="500898"/>
            <a:chOff x="0" y="0"/>
            <a:chExt cx="500896" cy="500896"/>
          </a:xfrm>
        </p:grpSpPr>
        <p:sp>
          <p:nvSpPr>
            <p:cNvPr id="635" name="Oval 24"/>
            <p:cNvSpPr/>
            <p:nvPr/>
          </p:nvSpPr>
          <p:spPr>
            <a:xfrm>
              <a:off x="-1" y="-1"/>
              <a:ext cx="500898" cy="500898"/>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sz="4400">
                  <a:solidFill>
                    <a:schemeClr val="accent1"/>
                  </a:solidFill>
                  <a:latin typeface="Amazon Ember Heavy"/>
                  <a:ea typeface="Amazon Ember Heavy"/>
                  <a:cs typeface="Amazon Ember Heavy"/>
                  <a:sym typeface="Amazon Ember Heavy"/>
                </a:defRPr>
              </a:pPr>
            </a:p>
          </p:txBody>
        </p:sp>
        <p:sp>
          <p:nvSpPr>
            <p:cNvPr id="636" name="Graphic 11"/>
            <p:cNvSpPr/>
            <p:nvPr/>
          </p:nvSpPr>
          <p:spPr>
            <a:xfrm>
              <a:off x="99004" y="143692"/>
              <a:ext cx="305868" cy="214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06" y="0"/>
                  </a:moveTo>
                  <a:lnTo>
                    <a:pt x="7738" y="16108"/>
                  </a:lnTo>
                  <a:lnTo>
                    <a:pt x="1987" y="7721"/>
                  </a:lnTo>
                  <a:lnTo>
                    <a:pt x="0" y="10417"/>
                  </a:lnTo>
                  <a:lnTo>
                    <a:pt x="7644" y="21600"/>
                  </a:lnTo>
                  <a:lnTo>
                    <a:pt x="9655" y="18937"/>
                  </a:lnTo>
                  <a:lnTo>
                    <a:pt x="21600" y="2796"/>
                  </a:lnTo>
                  <a:close/>
                </a:path>
              </a:pathLst>
            </a:custGeom>
            <a:solidFill>
              <a:schemeClr val="accent2"/>
            </a:solidFill>
            <a:ln w="28575" cap="rnd">
              <a:solidFill>
                <a:schemeClr val="accent2"/>
              </a:solidFill>
              <a:prstDash val="solid"/>
              <a:round/>
            </a:ln>
            <a:effectLst/>
          </p:spPr>
          <p:txBody>
            <a:bodyPr wrap="square" lIns="45719" tIns="45719" rIns="45719" bIns="45719" numCol="1" anchor="ctr">
              <a:noAutofit/>
            </a:bodyPr>
            <a:lstStyle/>
            <a:p>
              <a:pPr>
                <a:defRPr>
                  <a:solidFill>
                    <a:schemeClr val="accent1"/>
                  </a:solidFill>
                  <a:latin typeface="+mn-lt"/>
                  <a:ea typeface="+mn-ea"/>
                  <a:cs typeface="+mn-cs"/>
                  <a:sym typeface="Amazon Ember"/>
                </a:defRPr>
              </a:pPr>
            </a:p>
          </p:txBody>
        </p:sp>
      </p:grpSp>
      <p:grpSp>
        <p:nvGrpSpPr>
          <p:cNvPr id="640" name="Group 26"/>
          <p:cNvGrpSpPr/>
          <p:nvPr/>
        </p:nvGrpSpPr>
        <p:grpSpPr>
          <a:xfrm>
            <a:off x="419099" y="4125590"/>
            <a:ext cx="500898" cy="500897"/>
            <a:chOff x="0" y="0"/>
            <a:chExt cx="500896" cy="500896"/>
          </a:xfrm>
        </p:grpSpPr>
        <p:sp>
          <p:nvSpPr>
            <p:cNvPr id="638" name="Oval 27"/>
            <p:cNvSpPr/>
            <p:nvPr/>
          </p:nvSpPr>
          <p:spPr>
            <a:xfrm>
              <a:off x="-1" y="-1"/>
              <a:ext cx="500898" cy="500898"/>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sz="4400">
                  <a:solidFill>
                    <a:schemeClr val="accent1"/>
                  </a:solidFill>
                  <a:latin typeface="Amazon Ember Heavy"/>
                  <a:ea typeface="Amazon Ember Heavy"/>
                  <a:cs typeface="Amazon Ember Heavy"/>
                  <a:sym typeface="Amazon Ember Heavy"/>
                </a:defRPr>
              </a:pPr>
            </a:p>
          </p:txBody>
        </p:sp>
        <p:sp>
          <p:nvSpPr>
            <p:cNvPr id="639" name="Graphic 11"/>
            <p:cNvSpPr/>
            <p:nvPr/>
          </p:nvSpPr>
          <p:spPr>
            <a:xfrm>
              <a:off x="99004" y="143692"/>
              <a:ext cx="305868" cy="214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06" y="0"/>
                  </a:moveTo>
                  <a:lnTo>
                    <a:pt x="7738" y="16108"/>
                  </a:lnTo>
                  <a:lnTo>
                    <a:pt x="1987" y="7721"/>
                  </a:lnTo>
                  <a:lnTo>
                    <a:pt x="0" y="10417"/>
                  </a:lnTo>
                  <a:lnTo>
                    <a:pt x="7644" y="21600"/>
                  </a:lnTo>
                  <a:lnTo>
                    <a:pt x="9655" y="18937"/>
                  </a:lnTo>
                  <a:lnTo>
                    <a:pt x="21600" y="2796"/>
                  </a:lnTo>
                  <a:close/>
                </a:path>
              </a:pathLst>
            </a:custGeom>
            <a:solidFill>
              <a:schemeClr val="accent2"/>
            </a:solidFill>
            <a:ln w="28575" cap="rnd">
              <a:solidFill>
                <a:schemeClr val="accent2"/>
              </a:solidFill>
              <a:prstDash val="solid"/>
              <a:round/>
            </a:ln>
            <a:effectLst/>
          </p:spPr>
          <p:txBody>
            <a:bodyPr wrap="square" lIns="45719" tIns="45719" rIns="45719" bIns="45719" numCol="1" anchor="ctr">
              <a:noAutofit/>
            </a:bodyPr>
            <a:lstStyle/>
            <a:p>
              <a:pPr>
                <a:defRPr>
                  <a:solidFill>
                    <a:schemeClr val="accent1"/>
                  </a:solidFill>
                  <a:latin typeface="+mn-lt"/>
                  <a:ea typeface="+mn-ea"/>
                  <a:cs typeface="+mn-cs"/>
                  <a:sym typeface="Amazon Ember"/>
                </a:defRPr>
              </a:pPr>
            </a:p>
          </p:txBody>
        </p:sp>
      </p:gr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Use Cases: Boxes">
    <p:spTree>
      <p:nvGrpSpPr>
        <p:cNvPr id="1" name=""/>
        <p:cNvGrpSpPr/>
        <p:nvPr/>
      </p:nvGrpSpPr>
      <p:grpSpPr>
        <a:xfrm>
          <a:off x="0" y="0"/>
          <a:ext cx="0" cy="0"/>
          <a:chOff x="0" y="0"/>
          <a:chExt cx="0" cy="0"/>
        </a:xfrm>
      </p:grpSpPr>
      <p:sp>
        <p:nvSpPr>
          <p:cNvPr id="647" name="Slide Number"/>
          <p:cNvSpPr txBox="1"/>
          <p:nvPr>
            <p:ph type="sldNum" sz="quarter" idx="2"/>
          </p:nvPr>
        </p:nvSpPr>
        <p:spPr>
          <a:prstGeom prst="rect">
            <a:avLst/>
          </a:prstGeom>
        </p:spPr>
        <p:txBody>
          <a:bodyPr/>
          <a:lstStyle/>
          <a:p>
            <a:pPr/>
            <a:fld id="{86CB4B4D-7CA3-9044-876B-883B54F8677D}" type="slidenum"/>
          </a:p>
        </p:txBody>
      </p:sp>
      <p:sp>
        <p:nvSpPr>
          <p:cNvPr id="648" name="Graphic 13"/>
          <p:cNvSpPr/>
          <p:nvPr/>
        </p:nvSpPr>
        <p:spPr>
          <a:xfrm>
            <a:off x="9163050" y="1897613"/>
            <a:ext cx="2686053" cy="4211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75" y="0"/>
                </a:moveTo>
                <a:lnTo>
                  <a:pt x="21600" y="0"/>
                </a:lnTo>
                <a:lnTo>
                  <a:pt x="21600" y="21600"/>
                </a:lnTo>
                <a:lnTo>
                  <a:pt x="0" y="21600"/>
                </a:lnTo>
                <a:lnTo>
                  <a:pt x="0" y="0"/>
                </a:lnTo>
                <a:lnTo>
                  <a:pt x="6363" y="0"/>
                </a:lnTo>
              </a:path>
            </a:pathLst>
          </a:custGeom>
          <a:ln w="19050">
            <a:solidFill>
              <a:schemeClr val="accent6"/>
            </a:solidFill>
            <a:miter/>
          </a:ln>
        </p:spPr>
        <p:txBody>
          <a:bodyPr lIns="45719" rIns="45719" anchor="ctr"/>
          <a:lstStyle/>
          <a:p>
            <a:pPr>
              <a:defRPr>
                <a:solidFill>
                  <a:srgbClr val="FFFFFF"/>
                </a:solidFill>
              </a:defRPr>
            </a:pPr>
          </a:p>
        </p:txBody>
      </p:sp>
      <p:grpSp>
        <p:nvGrpSpPr>
          <p:cNvPr id="651" name="Group 4"/>
          <p:cNvGrpSpPr/>
          <p:nvPr/>
        </p:nvGrpSpPr>
        <p:grpSpPr>
          <a:xfrm>
            <a:off x="1213485" y="1348972"/>
            <a:ext cx="1097281" cy="1097281"/>
            <a:chOff x="0" y="0"/>
            <a:chExt cx="1097280" cy="1097280"/>
          </a:xfrm>
        </p:grpSpPr>
        <p:sp>
          <p:nvSpPr>
            <p:cNvPr id="649" name="Oval 5"/>
            <p:cNvSpPr/>
            <p:nvPr/>
          </p:nvSpPr>
          <p:spPr>
            <a:xfrm>
              <a:off x="-1" y="-1"/>
              <a:ext cx="1097282" cy="1097282"/>
            </a:xfrm>
            <a:prstGeom prst="ellipse">
              <a:avLst/>
            </a:prstGeom>
            <a:noFill/>
            <a:ln w="28575" cap="flat">
              <a:solidFill>
                <a:schemeClr val="accent1"/>
              </a:solidFill>
              <a:prstDash val="solid"/>
              <a:miter lim="800000"/>
            </a:ln>
            <a:effectLst/>
          </p:spPr>
          <p:txBody>
            <a:bodyPr wrap="square" lIns="45719" tIns="45719" rIns="45719" bIns="45719" numCol="1" anchor="ctr">
              <a:noAutofit/>
            </a:bodyPr>
            <a:lstStyle/>
            <a:p>
              <a:pPr algn="ctr">
                <a:defRPr sz="4400">
                  <a:solidFill>
                    <a:schemeClr val="accent1"/>
                  </a:solidFill>
                  <a:latin typeface="Amazon Ember Heavy"/>
                  <a:ea typeface="Amazon Ember Heavy"/>
                  <a:cs typeface="Amazon Ember Heavy"/>
                  <a:sym typeface="Amazon Ember Heavy"/>
                </a:defRPr>
              </a:pPr>
            </a:p>
          </p:txBody>
        </p:sp>
        <p:sp>
          <p:nvSpPr>
            <p:cNvPr id="650" name="Graphic 11"/>
            <p:cNvSpPr/>
            <p:nvPr/>
          </p:nvSpPr>
          <p:spPr>
            <a:xfrm>
              <a:off x="216883" y="314778"/>
              <a:ext cx="670044" cy="470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06" y="0"/>
                  </a:moveTo>
                  <a:lnTo>
                    <a:pt x="7738" y="16108"/>
                  </a:lnTo>
                  <a:lnTo>
                    <a:pt x="1987" y="7721"/>
                  </a:lnTo>
                  <a:lnTo>
                    <a:pt x="0" y="10417"/>
                  </a:lnTo>
                  <a:lnTo>
                    <a:pt x="7644" y="21600"/>
                  </a:lnTo>
                  <a:lnTo>
                    <a:pt x="9655" y="18937"/>
                  </a:lnTo>
                  <a:lnTo>
                    <a:pt x="21600" y="2796"/>
                  </a:lnTo>
                  <a:close/>
                </a:path>
              </a:pathLst>
            </a:custGeom>
            <a:solidFill>
              <a:schemeClr val="accent1"/>
            </a:solidFill>
            <a:ln w="28575" cap="rnd">
              <a:solidFill>
                <a:schemeClr val="accent1"/>
              </a:solidFill>
              <a:prstDash val="solid"/>
              <a:round/>
            </a:ln>
            <a:effectLst/>
          </p:spPr>
          <p:txBody>
            <a:bodyPr wrap="square" lIns="45719" tIns="45719" rIns="45719" bIns="45719" numCol="1" anchor="ctr">
              <a:noAutofit/>
            </a:bodyPr>
            <a:lstStyle/>
            <a:p>
              <a:pPr>
                <a:defRPr>
                  <a:solidFill>
                    <a:schemeClr val="accent1"/>
                  </a:solidFill>
                  <a:latin typeface="+mn-lt"/>
                  <a:ea typeface="+mn-ea"/>
                  <a:cs typeface="+mn-cs"/>
                  <a:sym typeface="Amazon Ember"/>
                </a:defRPr>
              </a:pPr>
            </a:p>
          </p:txBody>
        </p:sp>
      </p:grpSp>
      <p:grpSp>
        <p:nvGrpSpPr>
          <p:cNvPr id="654" name="Group 7"/>
          <p:cNvGrpSpPr/>
          <p:nvPr/>
        </p:nvGrpSpPr>
        <p:grpSpPr>
          <a:xfrm>
            <a:off x="4128134" y="1348972"/>
            <a:ext cx="1097281" cy="1097281"/>
            <a:chOff x="0" y="0"/>
            <a:chExt cx="1097280" cy="1097280"/>
          </a:xfrm>
        </p:grpSpPr>
        <p:sp>
          <p:nvSpPr>
            <p:cNvPr id="652" name="Oval 8"/>
            <p:cNvSpPr/>
            <p:nvPr/>
          </p:nvSpPr>
          <p:spPr>
            <a:xfrm>
              <a:off x="-1" y="-1"/>
              <a:ext cx="1097282" cy="1097282"/>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sz="4400">
                  <a:solidFill>
                    <a:schemeClr val="accent1"/>
                  </a:solidFill>
                  <a:latin typeface="Amazon Ember Heavy"/>
                  <a:ea typeface="Amazon Ember Heavy"/>
                  <a:cs typeface="Amazon Ember Heavy"/>
                  <a:sym typeface="Amazon Ember Heavy"/>
                </a:defRPr>
              </a:pPr>
            </a:p>
          </p:txBody>
        </p:sp>
        <p:sp>
          <p:nvSpPr>
            <p:cNvPr id="653" name="Graphic 11"/>
            <p:cNvSpPr/>
            <p:nvPr/>
          </p:nvSpPr>
          <p:spPr>
            <a:xfrm>
              <a:off x="216883" y="314778"/>
              <a:ext cx="670044" cy="470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06" y="0"/>
                  </a:moveTo>
                  <a:lnTo>
                    <a:pt x="7738" y="16108"/>
                  </a:lnTo>
                  <a:lnTo>
                    <a:pt x="1987" y="7721"/>
                  </a:lnTo>
                  <a:lnTo>
                    <a:pt x="0" y="10417"/>
                  </a:lnTo>
                  <a:lnTo>
                    <a:pt x="7644" y="21600"/>
                  </a:lnTo>
                  <a:lnTo>
                    <a:pt x="9655" y="18937"/>
                  </a:lnTo>
                  <a:lnTo>
                    <a:pt x="21600" y="2796"/>
                  </a:lnTo>
                  <a:close/>
                </a:path>
              </a:pathLst>
            </a:custGeom>
            <a:solidFill>
              <a:schemeClr val="accent2"/>
            </a:solidFill>
            <a:ln w="28575" cap="rnd">
              <a:solidFill>
                <a:schemeClr val="accent2"/>
              </a:solidFill>
              <a:prstDash val="solid"/>
              <a:round/>
            </a:ln>
            <a:effectLst/>
          </p:spPr>
          <p:txBody>
            <a:bodyPr wrap="square" lIns="45719" tIns="45719" rIns="45719" bIns="45719" numCol="1" anchor="ctr">
              <a:noAutofit/>
            </a:bodyPr>
            <a:lstStyle/>
            <a:p>
              <a:pPr>
                <a:defRPr>
                  <a:solidFill>
                    <a:schemeClr val="accent1"/>
                  </a:solidFill>
                  <a:latin typeface="+mn-lt"/>
                  <a:ea typeface="+mn-ea"/>
                  <a:cs typeface="+mn-cs"/>
                  <a:sym typeface="Amazon Ember"/>
                </a:defRPr>
              </a:pPr>
            </a:p>
          </p:txBody>
        </p:sp>
      </p:grpSp>
      <p:grpSp>
        <p:nvGrpSpPr>
          <p:cNvPr id="657" name="Group 30"/>
          <p:cNvGrpSpPr/>
          <p:nvPr/>
        </p:nvGrpSpPr>
        <p:grpSpPr>
          <a:xfrm>
            <a:off x="7042784" y="1348972"/>
            <a:ext cx="1097281" cy="1097281"/>
            <a:chOff x="0" y="0"/>
            <a:chExt cx="1097280" cy="1097280"/>
          </a:xfrm>
        </p:grpSpPr>
        <p:sp>
          <p:nvSpPr>
            <p:cNvPr id="655" name="Oval 31"/>
            <p:cNvSpPr/>
            <p:nvPr/>
          </p:nvSpPr>
          <p:spPr>
            <a:xfrm>
              <a:off x="-1" y="-1"/>
              <a:ext cx="1097282" cy="1097282"/>
            </a:xfrm>
            <a:prstGeom prst="ellipse">
              <a:avLst/>
            </a:prstGeom>
            <a:noFill/>
            <a:ln w="28575" cap="flat">
              <a:solidFill>
                <a:schemeClr val="accent5"/>
              </a:solidFill>
              <a:prstDash val="solid"/>
              <a:miter lim="800000"/>
            </a:ln>
            <a:effectLst/>
          </p:spPr>
          <p:txBody>
            <a:bodyPr wrap="square" lIns="45719" tIns="45719" rIns="45719" bIns="45719" numCol="1" anchor="ctr">
              <a:noAutofit/>
            </a:bodyPr>
            <a:lstStyle/>
            <a:p>
              <a:pPr algn="ctr">
                <a:defRPr sz="4400">
                  <a:solidFill>
                    <a:schemeClr val="accent1"/>
                  </a:solidFill>
                  <a:latin typeface="Amazon Ember Heavy"/>
                  <a:ea typeface="Amazon Ember Heavy"/>
                  <a:cs typeface="Amazon Ember Heavy"/>
                  <a:sym typeface="Amazon Ember Heavy"/>
                </a:defRPr>
              </a:pPr>
            </a:p>
          </p:txBody>
        </p:sp>
        <p:sp>
          <p:nvSpPr>
            <p:cNvPr id="656" name="Graphic 11"/>
            <p:cNvSpPr/>
            <p:nvPr/>
          </p:nvSpPr>
          <p:spPr>
            <a:xfrm>
              <a:off x="216883" y="314778"/>
              <a:ext cx="670044" cy="470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06" y="0"/>
                  </a:moveTo>
                  <a:lnTo>
                    <a:pt x="7738" y="16108"/>
                  </a:lnTo>
                  <a:lnTo>
                    <a:pt x="1987" y="7721"/>
                  </a:lnTo>
                  <a:lnTo>
                    <a:pt x="0" y="10417"/>
                  </a:lnTo>
                  <a:lnTo>
                    <a:pt x="7644" y="21600"/>
                  </a:lnTo>
                  <a:lnTo>
                    <a:pt x="9655" y="18937"/>
                  </a:lnTo>
                  <a:lnTo>
                    <a:pt x="21600" y="2796"/>
                  </a:lnTo>
                  <a:close/>
                </a:path>
              </a:pathLst>
            </a:custGeom>
            <a:solidFill>
              <a:schemeClr val="accent5"/>
            </a:solidFill>
            <a:ln w="28575" cap="rnd">
              <a:solidFill>
                <a:schemeClr val="accent5"/>
              </a:solidFill>
              <a:prstDash val="solid"/>
              <a:round/>
            </a:ln>
            <a:effectLst/>
          </p:spPr>
          <p:txBody>
            <a:bodyPr wrap="square" lIns="45719" tIns="45719" rIns="45719" bIns="45719" numCol="1" anchor="ctr">
              <a:noAutofit/>
            </a:bodyPr>
            <a:lstStyle/>
            <a:p>
              <a:pPr>
                <a:defRPr>
                  <a:solidFill>
                    <a:schemeClr val="accent1"/>
                  </a:solidFill>
                  <a:latin typeface="+mn-lt"/>
                  <a:ea typeface="+mn-ea"/>
                  <a:cs typeface="+mn-cs"/>
                  <a:sym typeface="Amazon Ember"/>
                </a:defRPr>
              </a:pPr>
            </a:p>
          </p:txBody>
        </p:sp>
      </p:grpSp>
      <p:grpSp>
        <p:nvGrpSpPr>
          <p:cNvPr id="660" name="Group 33"/>
          <p:cNvGrpSpPr/>
          <p:nvPr/>
        </p:nvGrpSpPr>
        <p:grpSpPr>
          <a:xfrm>
            <a:off x="9957435" y="1348972"/>
            <a:ext cx="1097281" cy="1097281"/>
            <a:chOff x="0" y="0"/>
            <a:chExt cx="1097280" cy="1097280"/>
          </a:xfrm>
        </p:grpSpPr>
        <p:sp>
          <p:nvSpPr>
            <p:cNvPr id="658" name="Oval 34"/>
            <p:cNvSpPr/>
            <p:nvPr/>
          </p:nvSpPr>
          <p:spPr>
            <a:xfrm>
              <a:off x="-1" y="-1"/>
              <a:ext cx="1097282" cy="1097282"/>
            </a:xfrm>
            <a:prstGeom prst="ellipse">
              <a:avLst/>
            </a:prstGeom>
            <a:noFill/>
            <a:ln w="28575" cap="flat">
              <a:solidFill>
                <a:schemeClr val="accent6"/>
              </a:solidFill>
              <a:prstDash val="solid"/>
              <a:miter lim="800000"/>
            </a:ln>
            <a:effectLst/>
          </p:spPr>
          <p:txBody>
            <a:bodyPr wrap="square" lIns="45719" tIns="45719" rIns="45719" bIns="45719" numCol="1" anchor="ctr">
              <a:noAutofit/>
            </a:bodyPr>
            <a:lstStyle/>
            <a:p>
              <a:pPr algn="ctr">
                <a:defRPr sz="4400">
                  <a:solidFill>
                    <a:schemeClr val="accent1"/>
                  </a:solidFill>
                  <a:latin typeface="Amazon Ember Heavy"/>
                  <a:ea typeface="Amazon Ember Heavy"/>
                  <a:cs typeface="Amazon Ember Heavy"/>
                  <a:sym typeface="Amazon Ember Heavy"/>
                </a:defRPr>
              </a:pPr>
            </a:p>
          </p:txBody>
        </p:sp>
        <p:sp>
          <p:nvSpPr>
            <p:cNvPr id="659" name="Graphic 11"/>
            <p:cNvSpPr/>
            <p:nvPr/>
          </p:nvSpPr>
          <p:spPr>
            <a:xfrm>
              <a:off x="216883" y="314778"/>
              <a:ext cx="670044" cy="470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06" y="0"/>
                  </a:moveTo>
                  <a:lnTo>
                    <a:pt x="7738" y="16108"/>
                  </a:lnTo>
                  <a:lnTo>
                    <a:pt x="1987" y="7721"/>
                  </a:lnTo>
                  <a:lnTo>
                    <a:pt x="0" y="10417"/>
                  </a:lnTo>
                  <a:lnTo>
                    <a:pt x="7644" y="21600"/>
                  </a:lnTo>
                  <a:lnTo>
                    <a:pt x="9655" y="18937"/>
                  </a:lnTo>
                  <a:lnTo>
                    <a:pt x="21600" y="2796"/>
                  </a:lnTo>
                  <a:close/>
                </a:path>
              </a:pathLst>
            </a:custGeom>
            <a:solidFill>
              <a:schemeClr val="accent6"/>
            </a:solidFill>
            <a:ln w="28575" cap="rnd">
              <a:solidFill>
                <a:schemeClr val="accent6"/>
              </a:solidFill>
              <a:prstDash val="solid"/>
              <a:round/>
            </a:ln>
            <a:effectLst/>
          </p:spPr>
          <p:txBody>
            <a:bodyPr wrap="square" lIns="45719" tIns="45719" rIns="45719" bIns="45719" numCol="1" anchor="ctr">
              <a:noAutofit/>
            </a:bodyPr>
            <a:lstStyle/>
            <a:p>
              <a:pPr>
                <a:defRPr>
                  <a:solidFill>
                    <a:schemeClr val="accent1"/>
                  </a:solidFill>
                  <a:latin typeface="+mn-lt"/>
                  <a:ea typeface="+mn-ea"/>
                  <a:cs typeface="+mn-cs"/>
                  <a:sym typeface="Amazon Ember"/>
                </a:defRPr>
              </a:pPr>
            </a:p>
          </p:txBody>
        </p:sp>
      </p:grpSp>
      <p:sp>
        <p:nvSpPr>
          <p:cNvPr id="661" name="Graphic 13"/>
          <p:cNvSpPr/>
          <p:nvPr/>
        </p:nvSpPr>
        <p:spPr>
          <a:xfrm>
            <a:off x="419099" y="1897613"/>
            <a:ext cx="2686053" cy="4211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75" y="0"/>
                </a:moveTo>
                <a:lnTo>
                  <a:pt x="21600" y="0"/>
                </a:lnTo>
                <a:lnTo>
                  <a:pt x="21600" y="21600"/>
                </a:lnTo>
                <a:lnTo>
                  <a:pt x="0" y="21600"/>
                </a:lnTo>
                <a:lnTo>
                  <a:pt x="0" y="0"/>
                </a:lnTo>
                <a:lnTo>
                  <a:pt x="6363" y="0"/>
                </a:lnTo>
              </a:path>
            </a:pathLst>
          </a:custGeom>
          <a:ln w="19050">
            <a:solidFill>
              <a:schemeClr val="accent1"/>
            </a:solidFill>
            <a:miter/>
          </a:ln>
        </p:spPr>
        <p:txBody>
          <a:bodyPr lIns="45719" rIns="45719" anchor="ctr"/>
          <a:lstStyle/>
          <a:p>
            <a:pPr>
              <a:defRPr>
                <a:solidFill>
                  <a:srgbClr val="FFFFFF"/>
                </a:solidFill>
              </a:defRPr>
            </a:pPr>
          </a:p>
        </p:txBody>
      </p:sp>
      <p:sp>
        <p:nvSpPr>
          <p:cNvPr id="662" name="Graphic 13"/>
          <p:cNvSpPr/>
          <p:nvPr/>
        </p:nvSpPr>
        <p:spPr>
          <a:xfrm>
            <a:off x="3333749" y="1897613"/>
            <a:ext cx="2686053" cy="4211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75" y="0"/>
                </a:moveTo>
                <a:lnTo>
                  <a:pt x="21600" y="0"/>
                </a:lnTo>
                <a:lnTo>
                  <a:pt x="21600" y="21600"/>
                </a:lnTo>
                <a:lnTo>
                  <a:pt x="0" y="21600"/>
                </a:lnTo>
                <a:lnTo>
                  <a:pt x="0" y="0"/>
                </a:lnTo>
                <a:lnTo>
                  <a:pt x="6363" y="0"/>
                </a:lnTo>
              </a:path>
            </a:pathLst>
          </a:custGeom>
          <a:ln w="19050">
            <a:solidFill>
              <a:schemeClr val="accent2"/>
            </a:solidFill>
            <a:miter/>
          </a:ln>
        </p:spPr>
        <p:txBody>
          <a:bodyPr lIns="45719" rIns="45719" anchor="ctr"/>
          <a:lstStyle/>
          <a:p>
            <a:pPr>
              <a:defRPr>
                <a:solidFill>
                  <a:srgbClr val="FFFFFF"/>
                </a:solidFill>
              </a:defRPr>
            </a:pPr>
          </a:p>
        </p:txBody>
      </p:sp>
      <p:sp>
        <p:nvSpPr>
          <p:cNvPr id="663" name="Graphic 13"/>
          <p:cNvSpPr/>
          <p:nvPr/>
        </p:nvSpPr>
        <p:spPr>
          <a:xfrm>
            <a:off x="6248399" y="1897613"/>
            <a:ext cx="2686053" cy="4211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175" y="0"/>
                </a:moveTo>
                <a:lnTo>
                  <a:pt x="21600" y="0"/>
                </a:lnTo>
                <a:lnTo>
                  <a:pt x="21600" y="21600"/>
                </a:lnTo>
                <a:lnTo>
                  <a:pt x="0" y="21600"/>
                </a:lnTo>
                <a:lnTo>
                  <a:pt x="0" y="0"/>
                </a:lnTo>
                <a:lnTo>
                  <a:pt x="6363" y="0"/>
                </a:lnTo>
              </a:path>
            </a:pathLst>
          </a:custGeom>
          <a:ln w="19050">
            <a:solidFill>
              <a:schemeClr val="accent5"/>
            </a:solidFill>
            <a:miter/>
          </a:ln>
        </p:spPr>
        <p:txBody>
          <a:bodyPr lIns="45719" rIns="45719" anchor="ctr"/>
          <a:lstStyle/>
          <a:p>
            <a:pPr>
              <a:defRPr>
                <a:solidFill>
                  <a:srgbClr val="FFFFFF"/>
                </a:solidFill>
              </a:defRPr>
            </a:pPr>
          </a:p>
        </p:txBody>
      </p:sp>
      <p:sp>
        <p:nvSpPr>
          <p:cNvPr id="664" name="Top use cases"/>
          <p:cNvSpPr txBox="1"/>
          <p:nvPr>
            <p:ph type="title" hasCustomPrompt="1"/>
          </p:nvPr>
        </p:nvSpPr>
        <p:spPr>
          <a:prstGeom prst="rect">
            <a:avLst/>
          </a:prstGeom>
        </p:spPr>
        <p:txBody>
          <a:bodyPr/>
          <a:lstStyle/>
          <a:p>
            <a:pPr/>
            <a:r>
              <a:t>Top use cases</a:t>
            </a:r>
          </a:p>
        </p:txBody>
      </p:sp>
      <p:sp>
        <p:nvSpPr>
          <p:cNvPr id="665" name="Body Level One…"/>
          <p:cNvSpPr txBox="1"/>
          <p:nvPr>
            <p:ph type="body" sz="quarter" idx="1" hasCustomPrompt="1"/>
          </p:nvPr>
        </p:nvSpPr>
        <p:spPr>
          <a:xfrm>
            <a:off x="568833" y="2601699"/>
            <a:ext cx="2386584" cy="3273807"/>
          </a:xfrm>
          <a:prstGeom prst="rect">
            <a:avLst/>
          </a:prstGeom>
        </p:spPr>
        <p:txBody>
          <a:bodyPr>
            <a:normAutofit fontScale="100000" lnSpcReduction="0"/>
          </a:bodyPr>
          <a:lstStyle>
            <a:lvl1pPr marL="0" indent="0" algn="ctr">
              <a:buClrTx/>
              <a:buSzTx/>
              <a:buFontTx/>
              <a:buNone/>
              <a:defRPr sz="1800"/>
            </a:lvl1pPr>
            <a:lvl2pPr marL="0" indent="228600" algn="ctr">
              <a:buClrTx/>
              <a:buSzTx/>
              <a:buFontTx/>
              <a:buNone/>
              <a:defRPr sz="1800"/>
            </a:lvl2pPr>
            <a:lvl3pPr marL="0" indent="231775" algn="ctr">
              <a:buClrTx/>
              <a:buSzTx/>
              <a:buFontTx/>
              <a:buNone/>
              <a:defRPr sz="1800"/>
            </a:lvl3pPr>
            <a:lvl4pPr marL="0" indent="685800" algn="ctr">
              <a:buClrTx/>
              <a:buSzTx/>
              <a:buFontTx/>
              <a:buNone/>
              <a:defRPr sz="1800"/>
            </a:lvl4pPr>
            <a:lvl5pPr marL="0" indent="685800" algn="ctr">
              <a:buClrTx/>
              <a:buSzTx/>
              <a:buFontTx/>
              <a:buNone/>
              <a:defRPr sz="1800"/>
            </a:lvl5pPr>
          </a:lstStyle>
          <a:p>
            <a:pPr/>
            <a:r>
              <a:t>Short text here. Bold important information.</a:t>
            </a:r>
          </a:p>
          <a:p>
            <a:pPr lvl="1"/>
            <a:r>
              <a:t/>
            </a:r>
          </a:p>
          <a:p>
            <a:pPr lvl="2"/>
            <a:r>
              <a:t/>
            </a:r>
          </a:p>
          <a:p>
            <a:pPr lvl="3"/>
            <a:r>
              <a:t/>
            </a:r>
          </a:p>
          <a:p>
            <a:pPr lvl="4"/>
            <a:r>
              <a:t/>
            </a:r>
          </a:p>
        </p:txBody>
      </p:sp>
      <p:sp>
        <p:nvSpPr>
          <p:cNvPr id="666" name="Text Placeholder 9"/>
          <p:cNvSpPr/>
          <p:nvPr>
            <p:ph type="body" sz="quarter" idx="21" hasCustomPrompt="1"/>
          </p:nvPr>
        </p:nvSpPr>
        <p:spPr>
          <a:xfrm>
            <a:off x="3483483" y="2601699"/>
            <a:ext cx="2386585" cy="3273807"/>
          </a:xfrm>
          <a:prstGeom prst="rect">
            <a:avLst/>
          </a:prstGeom>
        </p:spPr>
        <p:txBody>
          <a:bodyPr>
            <a:normAutofit fontScale="100000" lnSpcReduction="0"/>
          </a:bodyPr>
          <a:lstStyle>
            <a:lvl1pPr marL="0" indent="0" algn="ctr">
              <a:buClrTx/>
              <a:buSzTx/>
              <a:buFontTx/>
              <a:buNone/>
              <a:defRPr sz="1800"/>
            </a:lvl1pPr>
          </a:lstStyle>
          <a:p>
            <a:pPr/>
            <a:r>
              <a:t>Short text here. Bold important information.</a:t>
            </a:r>
          </a:p>
        </p:txBody>
      </p:sp>
      <p:sp>
        <p:nvSpPr>
          <p:cNvPr id="667" name="Text Placeholder 9"/>
          <p:cNvSpPr/>
          <p:nvPr>
            <p:ph type="body" sz="quarter" idx="22" hasCustomPrompt="1"/>
          </p:nvPr>
        </p:nvSpPr>
        <p:spPr>
          <a:xfrm>
            <a:off x="6398133" y="2601699"/>
            <a:ext cx="2386585" cy="3273807"/>
          </a:xfrm>
          <a:prstGeom prst="rect">
            <a:avLst/>
          </a:prstGeom>
        </p:spPr>
        <p:txBody>
          <a:bodyPr>
            <a:normAutofit fontScale="100000" lnSpcReduction="0"/>
          </a:bodyPr>
          <a:lstStyle>
            <a:lvl1pPr marL="0" indent="0" algn="ctr">
              <a:buClrTx/>
              <a:buSzTx/>
              <a:buFontTx/>
              <a:buNone/>
              <a:defRPr sz="1800"/>
            </a:lvl1pPr>
          </a:lstStyle>
          <a:p>
            <a:pPr/>
            <a:r>
              <a:t>Short text here. Bold important information.</a:t>
            </a:r>
          </a:p>
        </p:txBody>
      </p:sp>
      <p:sp>
        <p:nvSpPr>
          <p:cNvPr id="668" name="Text Placeholder 9"/>
          <p:cNvSpPr/>
          <p:nvPr>
            <p:ph type="body" sz="quarter" idx="23" hasCustomPrompt="1"/>
          </p:nvPr>
        </p:nvSpPr>
        <p:spPr>
          <a:xfrm>
            <a:off x="9312784" y="2601699"/>
            <a:ext cx="2386585" cy="3273807"/>
          </a:xfrm>
          <a:prstGeom prst="rect">
            <a:avLst/>
          </a:prstGeom>
        </p:spPr>
        <p:txBody>
          <a:bodyPr>
            <a:normAutofit fontScale="100000" lnSpcReduction="0"/>
          </a:bodyPr>
          <a:lstStyle>
            <a:lvl1pPr marL="0" indent="0" algn="ctr">
              <a:buClrTx/>
              <a:buSzTx/>
              <a:buFontTx/>
              <a:buNone/>
              <a:defRPr sz="1800"/>
            </a:lvl1pPr>
          </a:lstStyle>
          <a:p>
            <a:pPr/>
            <a:r>
              <a:t>Short text here. Bold important information.</a:t>
            </a:r>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dustry Use Case: Text and Image">
    <p:spTree>
      <p:nvGrpSpPr>
        <p:cNvPr id="1" name=""/>
        <p:cNvGrpSpPr/>
        <p:nvPr/>
      </p:nvGrpSpPr>
      <p:grpSpPr>
        <a:xfrm>
          <a:off x="0" y="0"/>
          <a:ext cx="0" cy="0"/>
          <a:chOff x="0" y="0"/>
          <a:chExt cx="0" cy="0"/>
        </a:xfrm>
      </p:grpSpPr>
      <p:sp>
        <p:nvSpPr>
          <p:cNvPr id="675" name="Slide Number"/>
          <p:cNvSpPr txBox="1"/>
          <p:nvPr>
            <p:ph type="sldNum" sz="quarter" idx="2"/>
          </p:nvPr>
        </p:nvSpPr>
        <p:spPr>
          <a:prstGeom prst="rect">
            <a:avLst/>
          </a:prstGeom>
        </p:spPr>
        <p:txBody>
          <a:bodyPr/>
          <a:lstStyle/>
          <a:p>
            <a:pPr/>
            <a:fld id="{86CB4B4D-7CA3-9044-876B-883B54F8677D}" type="slidenum"/>
          </a:p>
        </p:txBody>
      </p:sp>
      <p:sp>
        <p:nvSpPr>
          <p:cNvPr id="676" name="Picture Placeholder 10"/>
          <p:cNvSpPr/>
          <p:nvPr>
            <p:ph type="pic" idx="21"/>
          </p:nvPr>
        </p:nvSpPr>
        <p:spPr>
          <a:xfrm>
            <a:off x="6096000" y="448733"/>
            <a:ext cx="6096000" cy="6409266"/>
          </a:xfrm>
          <a:prstGeom prst="rect">
            <a:avLst/>
          </a:prstGeom>
        </p:spPr>
        <p:txBody>
          <a:bodyPr lIns="91439" tIns="45719" rIns="91439" bIns="45719"/>
          <a:lstStyle/>
          <a:p>
            <a:pPr/>
          </a:p>
        </p:txBody>
      </p:sp>
      <p:sp>
        <p:nvSpPr>
          <p:cNvPr id="677" name="Use cases – industry specific"/>
          <p:cNvSpPr txBox="1"/>
          <p:nvPr>
            <p:ph type="title" hasCustomPrompt="1"/>
          </p:nvPr>
        </p:nvSpPr>
        <p:spPr>
          <a:xfrm>
            <a:off x="425036" y="355015"/>
            <a:ext cx="5451888" cy="638176"/>
          </a:xfrm>
          <a:prstGeom prst="rect">
            <a:avLst/>
          </a:prstGeom>
        </p:spPr>
        <p:txBody>
          <a:bodyPr/>
          <a:lstStyle/>
          <a:p>
            <a:pPr/>
            <a:r>
              <a:t>Use cases – industry specific</a:t>
            </a:r>
          </a:p>
        </p:txBody>
      </p:sp>
      <p:sp>
        <p:nvSpPr>
          <p:cNvPr id="678" name="Body Level One…"/>
          <p:cNvSpPr txBox="1"/>
          <p:nvPr>
            <p:ph type="body" sz="half" idx="1" hasCustomPrompt="1"/>
          </p:nvPr>
        </p:nvSpPr>
        <p:spPr>
          <a:xfrm>
            <a:off x="419098" y="1382232"/>
            <a:ext cx="5451888" cy="4772026"/>
          </a:xfrm>
          <a:prstGeom prst="rect">
            <a:avLst/>
          </a:prstGeom>
        </p:spPr>
        <p:txBody>
          <a:bodyPr>
            <a:normAutofit fontScale="100000" lnSpcReduction="0"/>
          </a:bodyPr>
          <a:lstStyle>
            <a:lvl1pPr marL="0" indent="0">
              <a:buClrTx/>
              <a:buSzTx/>
              <a:buFontTx/>
              <a:buNone/>
              <a:defRPr sz="2000"/>
            </a:lvl1pPr>
            <a:lvl2pPr marL="283463" indent="-283463">
              <a:buClrTx/>
              <a:buFontTx/>
              <a:buChar char="•"/>
              <a:defRPr sz="2000"/>
            </a:lvl2pPr>
            <a:lvl3pPr marL="0" indent="231775">
              <a:buClrTx/>
              <a:buSzTx/>
              <a:buFontTx/>
              <a:buNone/>
              <a:defRPr sz="2000"/>
            </a:lvl3pPr>
            <a:lvl4pPr marL="0" indent="685800">
              <a:buClrTx/>
              <a:buSzTx/>
              <a:buFontTx/>
              <a:buNone/>
              <a:defRPr sz="2000"/>
            </a:lvl4pPr>
            <a:lvl5pPr marL="0" indent="685800">
              <a:buClrTx/>
              <a:buSzTx/>
              <a:buFontTx/>
              <a:buNone/>
              <a:defRPr sz="2000"/>
            </a:lvl5pPr>
          </a:lstStyle>
          <a:p>
            <a:pPr/>
            <a:r>
              <a:t>Enter text</a:t>
            </a:r>
          </a:p>
          <a:p>
            <a:pPr lvl="1"/>
            <a:r>
              <a:t/>
            </a:r>
          </a:p>
          <a:p>
            <a:pPr lvl="2"/>
            <a:r>
              <a:t/>
            </a:r>
          </a:p>
          <a:p>
            <a:pPr lvl="3"/>
            <a:r>
              <a:t/>
            </a:r>
          </a:p>
          <a:p>
            <a:pPr lvl="4"/>
            <a:r>
              <a:t/>
            </a:r>
          </a:p>
        </p:txBody>
      </p:sp>
      <p:sp>
        <p:nvSpPr>
          <p:cNvPr id="679" name="Text Placeholder 4"/>
          <p:cNvSpPr/>
          <p:nvPr>
            <p:ph type="body" sz="quarter" idx="22" hasCustomPrompt="1"/>
          </p:nvPr>
        </p:nvSpPr>
        <p:spPr>
          <a:xfrm>
            <a:off x="7735823" y="0"/>
            <a:ext cx="2816353" cy="310896"/>
          </a:xfrm>
          <a:prstGeom prst="rect">
            <a:avLst/>
          </a:prstGeom>
          <a:solidFill>
            <a:schemeClr val="accent2"/>
          </a:solidFill>
        </p:spPr>
        <p:txBody>
          <a:bodyPr anchor="ctr">
            <a:normAutofit fontScale="100000" lnSpcReduction="0"/>
          </a:bodyPr>
          <a:lstStyle>
            <a:lvl1pPr marL="0" indent="0" algn="ctr">
              <a:buClrTx/>
              <a:buSzTx/>
              <a:buFontTx/>
              <a:buNone/>
              <a:defRPr cap="all" sz="1400"/>
            </a:lvl1pPr>
          </a:lstStyle>
          <a:p>
            <a:pPr/>
            <a:r>
              <a:t>Industry Name Here</a:t>
            </a:r>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er: Color Boxes">
    <p:spTree>
      <p:nvGrpSpPr>
        <p:cNvPr id="1" name=""/>
        <p:cNvGrpSpPr/>
        <p:nvPr/>
      </p:nvGrpSpPr>
      <p:grpSpPr>
        <a:xfrm>
          <a:off x="0" y="0"/>
          <a:ext cx="0" cy="0"/>
          <a:chOff x="0" y="0"/>
          <a:chExt cx="0" cy="0"/>
        </a:xfrm>
      </p:grpSpPr>
      <p:sp>
        <p:nvSpPr>
          <p:cNvPr id="686" name="Slide Number"/>
          <p:cNvSpPr txBox="1"/>
          <p:nvPr>
            <p:ph type="sldNum" sz="quarter" idx="2"/>
          </p:nvPr>
        </p:nvSpPr>
        <p:spPr>
          <a:prstGeom prst="rect">
            <a:avLst/>
          </a:prstGeom>
        </p:spPr>
        <p:txBody>
          <a:bodyPr/>
          <a:lstStyle/>
          <a:p>
            <a:pPr/>
            <a:fld id="{86CB4B4D-7CA3-9044-876B-883B54F8677D}" type="slidenum"/>
          </a:p>
        </p:txBody>
      </p:sp>
      <p:sp>
        <p:nvSpPr>
          <p:cNvPr id="687" name="Customer name and the outcome"/>
          <p:cNvSpPr txBox="1"/>
          <p:nvPr>
            <p:ph type="title" hasCustomPrompt="1"/>
          </p:nvPr>
        </p:nvSpPr>
        <p:spPr>
          <a:xfrm>
            <a:off x="425038" y="355015"/>
            <a:ext cx="8548627" cy="638176"/>
          </a:xfrm>
          <a:prstGeom prst="rect">
            <a:avLst/>
          </a:prstGeom>
        </p:spPr>
        <p:txBody>
          <a:bodyPr/>
          <a:lstStyle/>
          <a:p>
            <a:pPr/>
            <a:r>
              <a:t>Customer name and the outcome</a:t>
            </a:r>
          </a:p>
        </p:txBody>
      </p:sp>
      <p:sp>
        <p:nvSpPr>
          <p:cNvPr id="688" name="Rectangle 3"/>
          <p:cNvSpPr/>
          <p:nvPr/>
        </p:nvSpPr>
        <p:spPr>
          <a:xfrm>
            <a:off x="9104351" y="-1"/>
            <a:ext cx="2757451" cy="12070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689" name="TextBox 4"/>
          <p:cNvSpPr txBox="1"/>
          <p:nvPr/>
        </p:nvSpPr>
        <p:spPr>
          <a:xfrm>
            <a:off x="1583668" y="1380064"/>
            <a:ext cx="127704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600">
                <a:solidFill>
                  <a:schemeClr val="accent5"/>
                </a:solidFill>
              </a:defRPr>
            </a:lvl1pPr>
          </a:lstStyle>
          <a:p>
            <a:pPr/>
            <a:r>
              <a:t>CHALLENGE</a:t>
            </a:r>
          </a:p>
        </p:txBody>
      </p:sp>
      <p:sp>
        <p:nvSpPr>
          <p:cNvPr id="690" name="TextBox 5"/>
          <p:cNvSpPr txBox="1"/>
          <p:nvPr/>
        </p:nvSpPr>
        <p:spPr>
          <a:xfrm>
            <a:off x="7577374" y="1380064"/>
            <a:ext cx="106253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600">
                <a:solidFill>
                  <a:schemeClr val="accent2"/>
                </a:solidFill>
              </a:defRPr>
            </a:lvl1pPr>
          </a:lstStyle>
          <a:p>
            <a:pPr/>
            <a:r>
              <a:t>SOLUTION</a:t>
            </a:r>
          </a:p>
        </p:txBody>
      </p:sp>
      <p:sp>
        <p:nvSpPr>
          <p:cNvPr id="691" name="TextBox 8"/>
          <p:cNvSpPr txBox="1"/>
          <p:nvPr/>
        </p:nvSpPr>
        <p:spPr>
          <a:xfrm>
            <a:off x="7583032" y="3715437"/>
            <a:ext cx="105122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600">
                <a:solidFill>
                  <a:schemeClr val="accent6"/>
                </a:solidFill>
              </a:defRPr>
            </a:lvl1pPr>
          </a:lstStyle>
          <a:p>
            <a:pPr/>
            <a:r>
              <a:t>OUTCOME</a:t>
            </a:r>
          </a:p>
        </p:txBody>
      </p:sp>
      <p:sp>
        <p:nvSpPr>
          <p:cNvPr id="692" name="Freeform: Shape 9"/>
          <p:cNvSpPr/>
          <p:nvPr/>
        </p:nvSpPr>
        <p:spPr>
          <a:xfrm>
            <a:off x="419099" y="1503174"/>
            <a:ext cx="3606182" cy="4707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63" y="0"/>
                </a:moveTo>
                <a:lnTo>
                  <a:pt x="21600" y="0"/>
                </a:lnTo>
                <a:lnTo>
                  <a:pt x="21600" y="21600"/>
                </a:lnTo>
                <a:lnTo>
                  <a:pt x="0" y="21600"/>
                </a:lnTo>
                <a:lnTo>
                  <a:pt x="0" y="0"/>
                </a:lnTo>
                <a:lnTo>
                  <a:pt x="6738" y="0"/>
                </a:lnTo>
              </a:path>
            </a:pathLst>
          </a:custGeom>
          <a:ln w="12700">
            <a:solidFill>
              <a:schemeClr val="accent5"/>
            </a:solidFill>
            <a:miter/>
          </a:ln>
        </p:spPr>
        <p:txBody>
          <a:bodyPr lIns="45719" rIns="45719" anchor="ctr"/>
          <a:lstStyle/>
          <a:p>
            <a:pPr>
              <a:defRPr>
                <a:solidFill>
                  <a:srgbClr val="FFFFFF"/>
                </a:solidFill>
              </a:defRPr>
            </a:pPr>
          </a:p>
        </p:txBody>
      </p:sp>
      <p:sp>
        <p:nvSpPr>
          <p:cNvPr id="693" name="Freeform: Shape 10"/>
          <p:cNvSpPr/>
          <p:nvPr/>
        </p:nvSpPr>
        <p:spPr>
          <a:xfrm>
            <a:off x="4355479" y="1503175"/>
            <a:ext cx="7506324" cy="1956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76" y="0"/>
                </a:moveTo>
                <a:lnTo>
                  <a:pt x="21600" y="0"/>
                </a:lnTo>
                <a:lnTo>
                  <a:pt x="21600" y="21600"/>
                </a:lnTo>
                <a:lnTo>
                  <a:pt x="0" y="21600"/>
                </a:lnTo>
                <a:lnTo>
                  <a:pt x="0" y="0"/>
                </a:lnTo>
                <a:lnTo>
                  <a:pt x="9024" y="0"/>
                </a:lnTo>
              </a:path>
            </a:pathLst>
          </a:custGeom>
          <a:ln w="12700">
            <a:solidFill>
              <a:schemeClr val="accent2"/>
            </a:solidFill>
            <a:miter/>
          </a:ln>
        </p:spPr>
        <p:txBody>
          <a:bodyPr lIns="45719" rIns="45719" anchor="ctr"/>
          <a:lstStyle/>
          <a:p>
            <a:pPr>
              <a:defRPr>
                <a:solidFill>
                  <a:schemeClr val="accent2"/>
                </a:solidFill>
              </a:defRPr>
            </a:pPr>
          </a:p>
        </p:txBody>
      </p:sp>
      <p:sp>
        <p:nvSpPr>
          <p:cNvPr id="694" name="Freeform: Shape 11"/>
          <p:cNvSpPr/>
          <p:nvPr/>
        </p:nvSpPr>
        <p:spPr>
          <a:xfrm>
            <a:off x="4355479" y="3828026"/>
            <a:ext cx="7506324" cy="2382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37" y="0"/>
                </a:moveTo>
                <a:lnTo>
                  <a:pt x="21600" y="0"/>
                </a:lnTo>
                <a:lnTo>
                  <a:pt x="21600" y="21600"/>
                </a:lnTo>
                <a:lnTo>
                  <a:pt x="0" y="21600"/>
                </a:lnTo>
                <a:lnTo>
                  <a:pt x="0" y="0"/>
                </a:lnTo>
                <a:lnTo>
                  <a:pt x="9063" y="0"/>
                </a:lnTo>
              </a:path>
            </a:pathLst>
          </a:custGeom>
          <a:ln w="12700">
            <a:solidFill>
              <a:schemeClr val="accent6"/>
            </a:solidFill>
            <a:miter/>
          </a:ln>
        </p:spPr>
        <p:txBody>
          <a:bodyPr lIns="45719" rIns="45719" anchor="ctr"/>
          <a:lstStyle/>
          <a:p>
            <a:pPr>
              <a:defRPr>
                <a:solidFill>
                  <a:srgbClr val="FFFFFF"/>
                </a:solidFill>
              </a:defRPr>
            </a:pPr>
          </a:p>
        </p:txBody>
      </p:sp>
      <p:sp>
        <p:nvSpPr>
          <p:cNvPr id="695" name="Rectangle 14"/>
          <p:cNvSpPr/>
          <p:nvPr/>
        </p:nvSpPr>
        <p:spPr>
          <a:xfrm>
            <a:off x="-1" y="0"/>
            <a:ext cx="80306" cy="6858000"/>
          </a:xfrm>
          <a:prstGeom prst="rect">
            <a:avLst/>
          </a:prstGeom>
          <a:gradFill>
            <a:gsLst>
              <a:gs pos="0">
                <a:schemeClr val="accent6"/>
              </a:gs>
              <a:gs pos="40000">
                <a:schemeClr val="accent1"/>
              </a:gs>
              <a:gs pos="100000">
                <a:schemeClr val="accent3"/>
              </a:gs>
            </a:gsLst>
            <a:lin ang="5400000"/>
          </a:gradFill>
          <a:ln w="12700">
            <a:miter lim="400000"/>
          </a:ln>
        </p:spPr>
        <p:txBody>
          <a:bodyPr lIns="45719" rIns="45719" anchor="ctr"/>
          <a:lstStyle/>
          <a:p>
            <a:pPr algn="ctr">
              <a:defRPr>
                <a:solidFill>
                  <a:srgbClr val="FFFFFF"/>
                </a:solidFill>
              </a:defRPr>
            </a:pPr>
          </a:p>
        </p:txBody>
      </p:sp>
      <p:sp>
        <p:nvSpPr>
          <p:cNvPr id="696" name="Body Level One…"/>
          <p:cNvSpPr txBox="1"/>
          <p:nvPr>
            <p:ph type="body" sz="quarter" idx="1" hasCustomPrompt="1"/>
          </p:nvPr>
        </p:nvSpPr>
        <p:spPr>
          <a:xfrm>
            <a:off x="9417800" y="361188"/>
            <a:ext cx="2130553" cy="484633"/>
          </a:xfrm>
          <a:prstGeom prst="rect">
            <a:avLst/>
          </a:prstGeom>
        </p:spPr>
        <p:txBody>
          <a:bodyPr anchor="ctr">
            <a:normAutofit fontScale="100000" lnSpcReduction="0"/>
          </a:bodyPr>
          <a:lstStyle>
            <a:lvl1pPr marL="0" indent="0" algn="ctr">
              <a:buClrTx/>
              <a:buSzTx/>
              <a:buFontTx/>
              <a:buNone/>
              <a:defRPr>
                <a:solidFill>
                  <a:srgbClr val="000000"/>
                </a:solidFill>
              </a:defRPr>
            </a:lvl1pPr>
            <a:lvl2pPr marL="0" indent="228600" algn="ctr">
              <a:buClrTx/>
              <a:buSzTx/>
              <a:buFontTx/>
              <a:buNone/>
              <a:defRPr>
                <a:solidFill>
                  <a:srgbClr val="000000"/>
                </a:solidFill>
              </a:defRPr>
            </a:lvl2pPr>
            <a:lvl3pPr marL="0" indent="231775" algn="ctr">
              <a:buClrTx/>
              <a:buSzTx/>
              <a:buFontTx/>
              <a:buNone/>
              <a:defRPr>
                <a:solidFill>
                  <a:srgbClr val="000000"/>
                </a:solidFill>
              </a:defRPr>
            </a:lvl3pPr>
            <a:lvl4pPr marL="0" indent="685800" algn="ctr">
              <a:buClrTx/>
              <a:buSzTx/>
              <a:buFontTx/>
              <a:buNone/>
              <a:defRPr>
                <a:solidFill>
                  <a:srgbClr val="000000"/>
                </a:solidFill>
              </a:defRPr>
            </a:lvl4pPr>
            <a:lvl5pPr marL="0" indent="685800" algn="ctr">
              <a:buClrTx/>
              <a:buSzTx/>
              <a:buFontTx/>
              <a:buNone/>
              <a:defRPr>
                <a:solidFill>
                  <a:srgbClr val="000000"/>
                </a:solidFill>
              </a:defRPr>
            </a:lvl5pPr>
          </a:lstStyle>
          <a:p>
            <a:pPr/>
            <a:r>
              <a:t>Logo</a:t>
            </a:r>
          </a:p>
          <a:p>
            <a:pPr lvl="1"/>
            <a:r>
              <a:t/>
            </a:r>
          </a:p>
          <a:p>
            <a:pPr lvl="2"/>
            <a:r>
              <a:t/>
            </a:r>
          </a:p>
          <a:p>
            <a:pPr lvl="3"/>
            <a:r>
              <a:t/>
            </a:r>
          </a:p>
          <a:p>
            <a:pPr lvl="4"/>
            <a:r>
              <a:t/>
            </a:r>
          </a:p>
        </p:txBody>
      </p:sp>
      <p:sp>
        <p:nvSpPr>
          <p:cNvPr id="697" name="Text Placeholder 19"/>
          <p:cNvSpPr/>
          <p:nvPr>
            <p:ph type="body" sz="quarter" idx="21" hasCustomPrompt="1"/>
          </p:nvPr>
        </p:nvSpPr>
        <p:spPr>
          <a:xfrm>
            <a:off x="594558" y="1681484"/>
            <a:ext cx="3255266" cy="4424041"/>
          </a:xfrm>
          <a:prstGeom prst="rect">
            <a:avLst/>
          </a:prstGeom>
        </p:spPr>
        <p:txBody>
          <a:bodyPr>
            <a:normAutofit fontScale="100000" lnSpcReduction="0"/>
          </a:bodyPr>
          <a:lstStyle>
            <a:lvl1pPr marL="0" indent="0">
              <a:buClrTx/>
              <a:buSzTx/>
              <a:buFontTx/>
              <a:buNone/>
              <a:defRPr sz="1800"/>
            </a:lvl1pPr>
          </a:lstStyle>
          <a:p>
            <a:pPr/>
            <a:r>
              <a:t>Customer’s challenge. Should be no more than approximately 50 words.</a:t>
            </a:r>
          </a:p>
        </p:txBody>
      </p:sp>
      <p:sp>
        <p:nvSpPr>
          <p:cNvPr id="698" name="Text Placeholder 19"/>
          <p:cNvSpPr/>
          <p:nvPr>
            <p:ph type="body" sz="quarter" idx="22" hasCustomPrompt="1"/>
          </p:nvPr>
        </p:nvSpPr>
        <p:spPr>
          <a:xfrm>
            <a:off x="4491737" y="1681484"/>
            <a:ext cx="7159753" cy="1633216"/>
          </a:xfrm>
          <a:prstGeom prst="rect">
            <a:avLst/>
          </a:prstGeom>
        </p:spPr>
        <p:txBody>
          <a:bodyPr>
            <a:normAutofit fontScale="100000" lnSpcReduction="0"/>
          </a:bodyPr>
          <a:lstStyle>
            <a:lvl1pPr marL="0" indent="0">
              <a:buClrTx/>
              <a:buSzTx/>
              <a:buFontTx/>
              <a:buNone/>
              <a:defRPr sz="1800"/>
            </a:lvl1pPr>
          </a:lstStyle>
          <a:p>
            <a:pPr/>
            <a:r>
              <a:t>How the key services were used to solve the challenge. Should be no more than approximately 70 words.</a:t>
            </a:r>
          </a:p>
        </p:txBody>
      </p:sp>
      <p:sp>
        <p:nvSpPr>
          <p:cNvPr id="699" name="Text Placeholder 19"/>
          <p:cNvSpPr/>
          <p:nvPr>
            <p:ph type="body" sz="quarter" idx="23" hasCustomPrompt="1"/>
          </p:nvPr>
        </p:nvSpPr>
        <p:spPr>
          <a:xfrm>
            <a:off x="4491737" y="4052092"/>
            <a:ext cx="7159753" cy="2053433"/>
          </a:xfrm>
          <a:prstGeom prst="rect">
            <a:avLst/>
          </a:prstGeom>
        </p:spPr>
        <p:txBody>
          <a:bodyPr>
            <a:normAutofit fontScale="100000" lnSpcReduction="0"/>
          </a:bodyPr>
          <a:lstStyle>
            <a:lvl1pPr>
              <a:buFontTx/>
              <a:buChar char="✓"/>
              <a:defRPr sz="1800"/>
            </a:lvl1pPr>
          </a:lstStyle>
          <a:p>
            <a:pPr/>
            <a:r>
              <a:t>Include outcome and key takeaways using this checkmark bullet format. If you have multiple short bullets, you can use two columns.</a:t>
            </a:r>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er: Gray Boxes">
    <p:spTree>
      <p:nvGrpSpPr>
        <p:cNvPr id="1" name=""/>
        <p:cNvGrpSpPr/>
        <p:nvPr/>
      </p:nvGrpSpPr>
      <p:grpSpPr>
        <a:xfrm>
          <a:off x="0" y="0"/>
          <a:ext cx="0" cy="0"/>
          <a:chOff x="0" y="0"/>
          <a:chExt cx="0" cy="0"/>
        </a:xfrm>
      </p:grpSpPr>
      <p:sp>
        <p:nvSpPr>
          <p:cNvPr id="706" name="Slide Number"/>
          <p:cNvSpPr txBox="1"/>
          <p:nvPr>
            <p:ph type="sldNum" sz="quarter" idx="2"/>
          </p:nvPr>
        </p:nvSpPr>
        <p:spPr>
          <a:prstGeom prst="rect">
            <a:avLst/>
          </a:prstGeom>
        </p:spPr>
        <p:txBody>
          <a:bodyPr/>
          <a:lstStyle/>
          <a:p>
            <a:pPr/>
            <a:fld id="{86CB4B4D-7CA3-9044-876B-883B54F8677D}" type="slidenum"/>
          </a:p>
        </p:txBody>
      </p:sp>
      <p:sp>
        <p:nvSpPr>
          <p:cNvPr id="707" name="Rectangle: Rounded Corners 15"/>
          <p:cNvSpPr/>
          <p:nvPr/>
        </p:nvSpPr>
        <p:spPr>
          <a:xfrm>
            <a:off x="4340240" y="3714879"/>
            <a:ext cx="7506322" cy="2495420"/>
          </a:xfrm>
          <a:prstGeom prst="roundRect">
            <a:avLst>
              <a:gd name="adj" fmla="val 6912"/>
            </a:avLst>
          </a:prstGeom>
          <a:solidFill>
            <a:srgbClr val="111724"/>
          </a:solidFill>
          <a:ln w="12700">
            <a:miter lim="400000"/>
          </a:ln>
        </p:spPr>
        <p:txBody>
          <a:bodyPr lIns="45719" rIns="45719" anchor="ctr"/>
          <a:lstStyle/>
          <a:p>
            <a:pPr algn="ctr">
              <a:defRPr sz="1600">
                <a:solidFill>
                  <a:srgbClr val="FFFFFF"/>
                </a:solidFill>
              </a:defRPr>
            </a:pPr>
          </a:p>
        </p:txBody>
      </p:sp>
      <p:sp>
        <p:nvSpPr>
          <p:cNvPr id="708" name="Rectangle: Rounded Corners 17"/>
          <p:cNvSpPr/>
          <p:nvPr/>
        </p:nvSpPr>
        <p:spPr>
          <a:xfrm>
            <a:off x="419100" y="1380064"/>
            <a:ext cx="3606182" cy="4830236"/>
          </a:xfrm>
          <a:prstGeom prst="roundRect">
            <a:avLst>
              <a:gd name="adj" fmla="val 3063"/>
            </a:avLst>
          </a:prstGeom>
          <a:solidFill>
            <a:srgbClr val="111724"/>
          </a:solidFill>
          <a:ln w="12700">
            <a:miter lim="400000"/>
          </a:ln>
        </p:spPr>
        <p:txBody>
          <a:bodyPr lIns="45719" rIns="45719" anchor="ctr"/>
          <a:lstStyle/>
          <a:p>
            <a:pPr algn="ctr">
              <a:defRPr sz="1600">
                <a:solidFill>
                  <a:srgbClr val="FFFFFF"/>
                </a:solidFill>
              </a:defRPr>
            </a:pPr>
          </a:p>
        </p:txBody>
      </p:sp>
      <p:sp>
        <p:nvSpPr>
          <p:cNvPr id="709" name="Rectangle: Rounded Corners 18"/>
          <p:cNvSpPr/>
          <p:nvPr/>
        </p:nvSpPr>
        <p:spPr>
          <a:xfrm>
            <a:off x="4340240" y="1371600"/>
            <a:ext cx="7506322" cy="2203706"/>
          </a:xfrm>
          <a:prstGeom prst="roundRect">
            <a:avLst>
              <a:gd name="adj" fmla="val 5822"/>
            </a:avLst>
          </a:prstGeom>
          <a:solidFill>
            <a:srgbClr val="111724"/>
          </a:solidFill>
          <a:ln w="12700">
            <a:miter lim="400000"/>
          </a:ln>
        </p:spPr>
        <p:txBody>
          <a:bodyPr lIns="45719" rIns="45719" anchor="ctr"/>
          <a:lstStyle/>
          <a:p>
            <a:pPr algn="ctr">
              <a:defRPr sz="1600">
                <a:solidFill>
                  <a:srgbClr val="FFFFFF"/>
                </a:solidFill>
              </a:defRPr>
            </a:pPr>
          </a:p>
        </p:txBody>
      </p:sp>
      <p:sp>
        <p:nvSpPr>
          <p:cNvPr id="710" name="Customer name and the outcome"/>
          <p:cNvSpPr txBox="1"/>
          <p:nvPr>
            <p:ph type="title" hasCustomPrompt="1"/>
          </p:nvPr>
        </p:nvSpPr>
        <p:spPr>
          <a:xfrm>
            <a:off x="425038" y="355015"/>
            <a:ext cx="8548627" cy="638176"/>
          </a:xfrm>
          <a:prstGeom prst="rect">
            <a:avLst/>
          </a:prstGeom>
        </p:spPr>
        <p:txBody>
          <a:bodyPr/>
          <a:lstStyle/>
          <a:p>
            <a:pPr/>
            <a:r>
              <a:t>Customer name and the outcome</a:t>
            </a:r>
          </a:p>
        </p:txBody>
      </p:sp>
      <p:sp>
        <p:nvSpPr>
          <p:cNvPr id="711" name="Rectangle 3"/>
          <p:cNvSpPr/>
          <p:nvPr/>
        </p:nvSpPr>
        <p:spPr>
          <a:xfrm>
            <a:off x="9104351" y="-1"/>
            <a:ext cx="2757451" cy="12070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712" name="Body Level One…"/>
          <p:cNvSpPr txBox="1"/>
          <p:nvPr>
            <p:ph type="body" sz="quarter" idx="1" hasCustomPrompt="1"/>
          </p:nvPr>
        </p:nvSpPr>
        <p:spPr>
          <a:xfrm>
            <a:off x="9417800" y="361188"/>
            <a:ext cx="2130553" cy="484633"/>
          </a:xfrm>
          <a:prstGeom prst="rect">
            <a:avLst/>
          </a:prstGeom>
        </p:spPr>
        <p:txBody>
          <a:bodyPr anchor="ctr">
            <a:normAutofit fontScale="100000" lnSpcReduction="0"/>
          </a:bodyPr>
          <a:lstStyle>
            <a:lvl1pPr marL="0" indent="0" algn="ctr">
              <a:buClrTx/>
              <a:buSzTx/>
              <a:buFontTx/>
              <a:buNone/>
              <a:defRPr>
                <a:solidFill>
                  <a:srgbClr val="000000"/>
                </a:solidFill>
              </a:defRPr>
            </a:lvl1pPr>
            <a:lvl2pPr marL="0" indent="228600" algn="ctr">
              <a:buClrTx/>
              <a:buSzTx/>
              <a:buFontTx/>
              <a:buNone/>
              <a:defRPr>
                <a:solidFill>
                  <a:srgbClr val="000000"/>
                </a:solidFill>
              </a:defRPr>
            </a:lvl2pPr>
            <a:lvl3pPr marL="0" indent="231775" algn="ctr">
              <a:buClrTx/>
              <a:buSzTx/>
              <a:buFontTx/>
              <a:buNone/>
              <a:defRPr>
                <a:solidFill>
                  <a:srgbClr val="000000"/>
                </a:solidFill>
              </a:defRPr>
            </a:lvl3pPr>
            <a:lvl4pPr marL="0" indent="685800" algn="ctr">
              <a:buClrTx/>
              <a:buSzTx/>
              <a:buFontTx/>
              <a:buNone/>
              <a:defRPr>
                <a:solidFill>
                  <a:srgbClr val="000000"/>
                </a:solidFill>
              </a:defRPr>
            </a:lvl4pPr>
            <a:lvl5pPr marL="0" indent="685800" algn="ctr">
              <a:buClrTx/>
              <a:buSzTx/>
              <a:buFontTx/>
              <a:buNone/>
              <a:defRPr>
                <a:solidFill>
                  <a:srgbClr val="000000"/>
                </a:solidFill>
              </a:defRPr>
            </a:lvl5pPr>
          </a:lstStyle>
          <a:p>
            <a:pPr/>
            <a:r>
              <a:t>Logo</a:t>
            </a:r>
          </a:p>
          <a:p>
            <a:pPr lvl="1"/>
            <a:r>
              <a:t/>
            </a:r>
          </a:p>
          <a:p>
            <a:pPr lvl="2"/>
            <a:r>
              <a:t/>
            </a:r>
          </a:p>
          <a:p>
            <a:pPr lvl="3"/>
            <a:r>
              <a:t/>
            </a:r>
          </a:p>
          <a:p>
            <a:pPr lvl="4"/>
            <a:r>
              <a:t/>
            </a:r>
          </a:p>
        </p:txBody>
      </p:sp>
      <p:sp>
        <p:nvSpPr>
          <p:cNvPr id="713" name="Text Placeholder 19"/>
          <p:cNvSpPr/>
          <p:nvPr>
            <p:ph type="body" sz="quarter" idx="21" hasCustomPrompt="1"/>
          </p:nvPr>
        </p:nvSpPr>
        <p:spPr>
          <a:xfrm>
            <a:off x="594558" y="1765304"/>
            <a:ext cx="3255266" cy="4349746"/>
          </a:xfrm>
          <a:prstGeom prst="rect">
            <a:avLst/>
          </a:prstGeom>
        </p:spPr>
        <p:txBody>
          <a:bodyPr>
            <a:normAutofit fontScale="100000" lnSpcReduction="0"/>
          </a:bodyPr>
          <a:lstStyle>
            <a:lvl1pPr marL="0" indent="0">
              <a:buClrTx/>
              <a:buSzTx/>
              <a:buFontTx/>
              <a:buNone/>
              <a:defRPr sz="1800"/>
            </a:lvl1pPr>
          </a:lstStyle>
          <a:p>
            <a:pPr/>
            <a:r>
              <a:t>Customer’s challenge. Should be no more than approximately 50 words.</a:t>
            </a:r>
          </a:p>
        </p:txBody>
      </p:sp>
      <p:sp>
        <p:nvSpPr>
          <p:cNvPr id="714" name="Text Placeholder 19"/>
          <p:cNvSpPr/>
          <p:nvPr>
            <p:ph type="body" sz="quarter" idx="22" hasCustomPrompt="1"/>
          </p:nvPr>
        </p:nvSpPr>
        <p:spPr>
          <a:xfrm>
            <a:off x="4491737" y="1765305"/>
            <a:ext cx="7159753" cy="1663696"/>
          </a:xfrm>
          <a:prstGeom prst="rect">
            <a:avLst/>
          </a:prstGeom>
        </p:spPr>
        <p:txBody>
          <a:bodyPr>
            <a:normAutofit fontScale="100000" lnSpcReduction="0"/>
          </a:bodyPr>
          <a:lstStyle>
            <a:lvl1pPr marL="0" indent="0">
              <a:buClrTx/>
              <a:buSzTx/>
              <a:buFontTx/>
              <a:buNone/>
              <a:defRPr sz="1800"/>
            </a:lvl1pPr>
          </a:lstStyle>
          <a:p>
            <a:pPr/>
            <a:r>
              <a:t>How the key services were used to solve the challenge. Should be no more than approximately 70 words.</a:t>
            </a:r>
          </a:p>
        </p:txBody>
      </p:sp>
      <p:sp>
        <p:nvSpPr>
          <p:cNvPr id="715" name="Text Placeholder 19"/>
          <p:cNvSpPr/>
          <p:nvPr>
            <p:ph type="body" sz="quarter" idx="23" hasCustomPrompt="1"/>
          </p:nvPr>
        </p:nvSpPr>
        <p:spPr>
          <a:xfrm>
            <a:off x="4491737" y="4158772"/>
            <a:ext cx="7159753" cy="1956277"/>
          </a:xfrm>
          <a:prstGeom prst="rect">
            <a:avLst/>
          </a:prstGeom>
        </p:spPr>
        <p:txBody>
          <a:bodyPr>
            <a:normAutofit fontScale="100000" lnSpcReduction="0"/>
          </a:bodyPr>
          <a:lstStyle>
            <a:lvl1pPr>
              <a:buFontTx/>
              <a:buChar char="✓"/>
              <a:defRPr sz="1800"/>
            </a:lvl1pPr>
          </a:lstStyle>
          <a:p>
            <a:pPr/>
            <a:r>
              <a:t>Include outcome and key takeaways using this checkmark bullet format. If you have multiple short bullets, you can use two columns.</a:t>
            </a:r>
          </a:p>
        </p:txBody>
      </p:sp>
      <p:sp>
        <p:nvSpPr>
          <p:cNvPr id="716" name="TextBox 24"/>
          <p:cNvSpPr txBox="1"/>
          <p:nvPr/>
        </p:nvSpPr>
        <p:spPr>
          <a:xfrm>
            <a:off x="594559" y="1463883"/>
            <a:ext cx="1435088"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solidFill>
                  <a:schemeClr val="accent5"/>
                </a:solidFill>
              </a:defRPr>
            </a:lvl1pPr>
          </a:lstStyle>
          <a:p>
            <a:pPr/>
            <a:r>
              <a:t>CHALLENGE</a:t>
            </a:r>
          </a:p>
        </p:txBody>
      </p:sp>
      <p:sp>
        <p:nvSpPr>
          <p:cNvPr id="717" name="TextBox 25"/>
          <p:cNvSpPr txBox="1"/>
          <p:nvPr/>
        </p:nvSpPr>
        <p:spPr>
          <a:xfrm>
            <a:off x="4491737" y="1463883"/>
            <a:ext cx="1193764"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solidFill>
                  <a:schemeClr val="accent2"/>
                </a:solidFill>
              </a:defRPr>
            </a:lvl1pPr>
          </a:lstStyle>
          <a:p>
            <a:pPr/>
            <a:r>
              <a:t>SOLUTION</a:t>
            </a:r>
          </a:p>
        </p:txBody>
      </p:sp>
      <p:sp>
        <p:nvSpPr>
          <p:cNvPr id="718" name="TextBox 26"/>
          <p:cNvSpPr txBox="1"/>
          <p:nvPr/>
        </p:nvSpPr>
        <p:spPr>
          <a:xfrm>
            <a:off x="4491737" y="3822117"/>
            <a:ext cx="1181039"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solidFill>
                  <a:schemeClr val="accent6"/>
                </a:solidFill>
              </a:defRPr>
            </a:lvl1pPr>
          </a:lstStyle>
          <a:p>
            <a:pPr/>
            <a:r>
              <a:t>OUTCOME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_2">
    <p:spTree>
      <p:nvGrpSpPr>
        <p:cNvPr id="1" name=""/>
        <p:cNvGrpSpPr/>
        <p:nvPr/>
      </p:nvGrpSpPr>
      <p:grpSpPr>
        <a:xfrm>
          <a:off x="0" y="0"/>
          <a:ext cx="0" cy="0"/>
          <a:chOff x="0" y="0"/>
          <a:chExt cx="0" cy="0"/>
        </a:xfrm>
      </p:grpSpPr>
      <p:sp>
        <p:nvSpPr>
          <p:cNvPr id="60" name="Slide Number"/>
          <p:cNvSpPr txBox="1"/>
          <p:nvPr>
            <p:ph type="sldNum" sz="quarter" idx="2"/>
          </p:nvPr>
        </p:nvSpPr>
        <p:spPr>
          <a:prstGeom prst="rect">
            <a:avLst/>
          </a:prstGeom>
        </p:spPr>
        <p:txBody>
          <a:bodyPr/>
          <a:lstStyle/>
          <a:p>
            <a:pPr/>
            <a:fld id="{86CB4B4D-7CA3-9044-876B-883B54F8677D}" type="slidenum"/>
          </a:p>
        </p:txBody>
      </p:sp>
      <p:sp>
        <p:nvSpPr>
          <p:cNvPr id="61" name="Rectangle: Rounded Corners 13"/>
          <p:cNvSpPr/>
          <p:nvPr/>
        </p:nvSpPr>
        <p:spPr>
          <a:xfrm>
            <a:off x="6096000" y="342900"/>
            <a:ext cx="5753100" cy="5867400"/>
          </a:xfrm>
          <a:prstGeom prst="roundRect">
            <a:avLst>
              <a:gd name="adj" fmla="val 4167"/>
            </a:avLst>
          </a:prstGeom>
          <a:solidFill>
            <a:srgbClr val="111724"/>
          </a:solidFill>
          <a:ln w="12700">
            <a:miter lim="400000"/>
          </a:ln>
        </p:spPr>
        <p:txBody>
          <a:bodyPr lIns="45719" rIns="45719" anchor="ctr"/>
          <a:lstStyle/>
          <a:p>
            <a:pPr algn="ctr">
              <a:defRPr>
                <a:solidFill>
                  <a:srgbClr val="FFFFFF"/>
                </a:solidFill>
              </a:defRPr>
            </a:pPr>
          </a:p>
        </p:txBody>
      </p:sp>
      <p:sp>
        <p:nvSpPr>
          <p:cNvPr id="62" name="Body Level One…"/>
          <p:cNvSpPr txBox="1"/>
          <p:nvPr>
            <p:ph type="body" sz="half" idx="1" hasCustomPrompt="1"/>
          </p:nvPr>
        </p:nvSpPr>
        <p:spPr>
          <a:xfrm>
            <a:off x="6368415" y="582592"/>
            <a:ext cx="5246371" cy="5349917"/>
          </a:xfrm>
          <a:prstGeom prst="rect">
            <a:avLst/>
          </a:prstGeom>
        </p:spPr>
        <p:txBody>
          <a:bodyPr>
            <a:normAutofit fontScale="100000" lnSpcReduction="0"/>
          </a:bodyPr>
          <a:lstStyle>
            <a:lvl1pPr marL="228600" indent="-228600">
              <a:spcBef>
                <a:spcPts val="3000"/>
              </a:spcBef>
              <a:buClrTx/>
              <a:buSzTx/>
              <a:buFontTx/>
              <a:buNone/>
              <a:defRPr sz="2400"/>
            </a:lvl1pPr>
            <a:lvl2pPr marL="228600" indent="-228600">
              <a:spcBef>
                <a:spcPts val="3000"/>
              </a:spcBef>
              <a:buClrTx/>
              <a:buSzTx/>
              <a:buFontTx/>
              <a:buNone/>
              <a:defRPr sz="2400"/>
            </a:lvl2pPr>
            <a:lvl3pPr marL="228600" indent="-228600">
              <a:spcBef>
                <a:spcPts val="3000"/>
              </a:spcBef>
              <a:buClrTx/>
              <a:buSzTx/>
              <a:buFontTx/>
              <a:buNone/>
              <a:defRPr sz="2400"/>
            </a:lvl3pPr>
            <a:lvl4pPr marL="228600" indent="-228600">
              <a:spcBef>
                <a:spcPts val="3000"/>
              </a:spcBef>
              <a:buClrTx/>
              <a:buSzTx/>
              <a:buFontTx/>
              <a:buNone/>
              <a:defRPr sz="2400"/>
            </a:lvl4pPr>
            <a:lvl5pPr marL="228600" indent="-228600">
              <a:spcBef>
                <a:spcPts val="3000"/>
              </a:spcBef>
              <a:buClrTx/>
              <a:buSzTx/>
              <a:buFontTx/>
              <a:buNone/>
              <a:defRPr sz="2400"/>
            </a:lvl5pPr>
          </a:lstStyle>
          <a:p>
            <a:pPr/>
            <a:r>
              <a:t>List high-level agenda items without bullets</a:t>
            </a:r>
          </a:p>
          <a:p>
            <a:pPr lvl="1"/>
            <a:r>
              <a:t/>
            </a:r>
          </a:p>
          <a:p>
            <a:pPr lvl="2"/>
            <a:r>
              <a:t/>
            </a:r>
          </a:p>
          <a:p>
            <a:pPr lvl="3"/>
            <a:r>
              <a:t/>
            </a:r>
          </a:p>
          <a:p>
            <a:pPr lvl="4"/>
            <a:r>
              <a:t/>
            </a:r>
          </a:p>
        </p:txBody>
      </p:sp>
      <p:sp>
        <p:nvSpPr>
          <p:cNvPr id="63" name="Agenda"/>
          <p:cNvSpPr txBox="1"/>
          <p:nvPr>
            <p:ph type="title" hasCustomPrompt="1"/>
          </p:nvPr>
        </p:nvSpPr>
        <p:spPr>
          <a:xfrm>
            <a:off x="1295400" y="2938461"/>
            <a:ext cx="4349339" cy="638176"/>
          </a:xfrm>
          <a:prstGeom prst="rect">
            <a:avLst/>
          </a:prstGeom>
        </p:spPr>
        <p:txBody>
          <a:bodyPr anchor="ctr"/>
          <a:lstStyle>
            <a:lvl1pPr>
              <a:defRPr sz="4000"/>
            </a:lvl1pPr>
          </a:lstStyle>
          <a:p>
            <a:pPr/>
            <a:r>
              <a:t>Agenda</a:t>
            </a:r>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er: Arrows">
    <p:spTree>
      <p:nvGrpSpPr>
        <p:cNvPr id="1" name=""/>
        <p:cNvGrpSpPr/>
        <p:nvPr/>
      </p:nvGrpSpPr>
      <p:grpSpPr>
        <a:xfrm>
          <a:off x="0" y="0"/>
          <a:ext cx="0" cy="0"/>
          <a:chOff x="0" y="0"/>
          <a:chExt cx="0" cy="0"/>
        </a:xfrm>
      </p:grpSpPr>
      <p:sp>
        <p:nvSpPr>
          <p:cNvPr id="725" name="Slide Number"/>
          <p:cNvSpPr txBox="1"/>
          <p:nvPr>
            <p:ph type="sldNum" sz="quarter" idx="2"/>
          </p:nvPr>
        </p:nvSpPr>
        <p:spPr>
          <a:prstGeom prst="rect">
            <a:avLst/>
          </a:prstGeom>
        </p:spPr>
        <p:txBody>
          <a:bodyPr/>
          <a:lstStyle/>
          <a:p>
            <a:pPr/>
            <a:fld id="{86CB4B4D-7CA3-9044-876B-883B54F8677D}" type="slidenum"/>
          </a:p>
        </p:txBody>
      </p:sp>
      <p:sp>
        <p:nvSpPr>
          <p:cNvPr id="726" name="Rectangle 5"/>
          <p:cNvSpPr/>
          <p:nvPr/>
        </p:nvSpPr>
        <p:spPr>
          <a:xfrm>
            <a:off x="9103577" y="1740884"/>
            <a:ext cx="2743201" cy="4469417"/>
          </a:xfrm>
          <a:prstGeom prst="rect">
            <a:avLst/>
          </a:prstGeom>
          <a:solidFill>
            <a:schemeClr val="accent4"/>
          </a:solidFill>
          <a:ln w="12700">
            <a:solidFill>
              <a:schemeClr val="accent4"/>
            </a:solidFill>
            <a:miter/>
          </a:ln>
        </p:spPr>
        <p:txBody>
          <a:bodyPr lIns="45719" rIns="45719" anchor="ctr"/>
          <a:lstStyle/>
          <a:p>
            <a:pPr algn="ctr">
              <a:defRPr>
                <a:solidFill>
                  <a:srgbClr val="FFFFFF"/>
                </a:solidFill>
              </a:defRPr>
            </a:pPr>
          </a:p>
        </p:txBody>
      </p:sp>
      <p:sp>
        <p:nvSpPr>
          <p:cNvPr id="727" name="Rectangle 6"/>
          <p:cNvSpPr/>
          <p:nvPr/>
        </p:nvSpPr>
        <p:spPr>
          <a:xfrm>
            <a:off x="4746702" y="1740884"/>
            <a:ext cx="2743201" cy="4469417"/>
          </a:xfrm>
          <a:prstGeom prst="rect">
            <a:avLst/>
          </a:prstGeom>
          <a:solidFill>
            <a:schemeClr val="accent5"/>
          </a:solidFill>
          <a:ln w="12700">
            <a:solidFill>
              <a:schemeClr val="accent5"/>
            </a:solidFill>
            <a:miter/>
          </a:ln>
        </p:spPr>
        <p:txBody>
          <a:bodyPr lIns="45719" rIns="45719" anchor="ctr"/>
          <a:lstStyle/>
          <a:p>
            <a:pPr algn="ctr">
              <a:defRPr>
                <a:solidFill>
                  <a:srgbClr val="FFFFFF"/>
                </a:solidFill>
              </a:defRPr>
            </a:pPr>
          </a:p>
        </p:txBody>
      </p:sp>
      <p:sp>
        <p:nvSpPr>
          <p:cNvPr id="728" name="Rectangle 8"/>
          <p:cNvSpPr/>
          <p:nvPr/>
        </p:nvSpPr>
        <p:spPr>
          <a:xfrm>
            <a:off x="419098" y="1740884"/>
            <a:ext cx="2743201" cy="4469417"/>
          </a:xfrm>
          <a:prstGeom prst="rect">
            <a:avLst/>
          </a:prstGeom>
          <a:solidFill>
            <a:schemeClr val="accent1"/>
          </a:solidFill>
          <a:ln w="12700">
            <a:solidFill>
              <a:schemeClr val="accent1"/>
            </a:solidFill>
            <a:miter/>
          </a:ln>
        </p:spPr>
        <p:txBody>
          <a:bodyPr lIns="45719" rIns="45719" anchor="ctr"/>
          <a:lstStyle/>
          <a:p>
            <a:pPr algn="ctr">
              <a:defRPr>
                <a:solidFill>
                  <a:srgbClr val="FFFFFF"/>
                </a:solidFill>
              </a:defRPr>
            </a:pPr>
          </a:p>
        </p:txBody>
      </p:sp>
      <p:grpSp>
        <p:nvGrpSpPr>
          <p:cNvPr id="731" name="TextBox 9"/>
          <p:cNvGrpSpPr/>
          <p:nvPr/>
        </p:nvGrpSpPr>
        <p:grpSpPr>
          <a:xfrm>
            <a:off x="419098" y="1381056"/>
            <a:ext cx="2743201" cy="365761"/>
            <a:chOff x="0" y="0"/>
            <a:chExt cx="2743200" cy="365760"/>
          </a:xfrm>
        </p:grpSpPr>
        <p:sp>
          <p:nvSpPr>
            <p:cNvPr id="729" name="Rectangle"/>
            <p:cNvSpPr/>
            <p:nvPr/>
          </p:nvSpPr>
          <p:spPr>
            <a:xfrm>
              <a:off x="0" y="-1"/>
              <a:ext cx="2743200" cy="365762"/>
            </a:xfrm>
            <a:prstGeom prst="rect">
              <a:avLst/>
            </a:prstGeom>
            <a:solidFill>
              <a:srgbClr val="111724"/>
            </a:solidFill>
            <a:ln w="12700" cap="flat">
              <a:solidFill>
                <a:schemeClr val="accent1"/>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730" name="CHALLENGE"/>
            <p:cNvSpPr txBox="1"/>
            <p:nvPr/>
          </p:nvSpPr>
          <p:spPr>
            <a:xfrm>
              <a:off x="654056" y="43179"/>
              <a:ext cx="1435088"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b="1">
                  <a:solidFill>
                    <a:srgbClr val="FFFFFF"/>
                  </a:solidFill>
                </a:defRPr>
              </a:lvl1pPr>
            </a:lstStyle>
            <a:p>
              <a:pPr/>
              <a:r>
                <a:t>CHALLENGE</a:t>
              </a:r>
            </a:p>
          </p:txBody>
        </p:sp>
      </p:grpSp>
      <p:grpSp>
        <p:nvGrpSpPr>
          <p:cNvPr id="734" name="TextBox 10"/>
          <p:cNvGrpSpPr/>
          <p:nvPr/>
        </p:nvGrpSpPr>
        <p:grpSpPr>
          <a:xfrm>
            <a:off x="4746702" y="1381056"/>
            <a:ext cx="2743201" cy="365761"/>
            <a:chOff x="0" y="0"/>
            <a:chExt cx="2743200" cy="365760"/>
          </a:xfrm>
        </p:grpSpPr>
        <p:sp>
          <p:nvSpPr>
            <p:cNvPr id="732" name="Rectangle"/>
            <p:cNvSpPr/>
            <p:nvPr/>
          </p:nvSpPr>
          <p:spPr>
            <a:xfrm>
              <a:off x="0" y="-1"/>
              <a:ext cx="2743200" cy="365762"/>
            </a:xfrm>
            <a:prstGeom prst="rect">
              <a:avLst/>
            </a:prstGeom>
            <a:solidFill>
              <a:srgbClr val="111724"/>
            </a:solidFill>
            <a:ln w="12700" cap="flat">
              <a:solidFill>
                <a:schemeClr val="accent5"/>
              </a:solidFill>
              <a:prstDash val="solid"/>
              <a:round/>
            </a:ln>
            <a:effectLst/>
          </p:spPr>
          <p:txBody>
            <a:bodyPr wrap="square" lIns="45719" tIns="45719" rIns="45719" bIns="45719" numCol="1" anchor="ctr">
              <a:noAutofit/>
            </a:bodyPr>
            <a:lstStyle/>
            <a:p>
              <a:pPr algn="ctr">
                <a:defRPr b="1">
                  <a:solidFill>
                    <a:srgbClr val="FFFFFF"/>
                  </a:solidFill>
                </a:defRPr>
              </a:pPr>
            </a:p>
          </p:txBody>
        </p:sp>
        <p:sp>
          <p:nvSpPr>
            <p:cNvPr id="733" name="SOLUTION"/>
            <p:cNvSpPr txBox="1"/>
            <p:nvPr/>
          </p:nvSpPr>
          <p:spPr>
            <a:xfrm>
              <a:off x="774718" y="43179"/>
              <a:ext cx="1193764"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b="1">
                  <a:solidFill>
                    <a:srgbClr val="FFFFFF"/>
                  </a:solidFill>
                </a:defRPr>
              </a:lvl1pPr>
            </a:lstStyle>
            <a:p>
              <a:pPr/>
              <a:r>
                <a:t>SOLUTION</a:t>
              </a:r>
            </a:p>
          </p:txBody>
        </p:sp>
      </p:grpSp>
      <p:grpSp>
        <p:nvGrpSpPr>
          <p:cNvPr id="737" name="TextBox 12"/>
          <p:cNvGrpSpPr/>
          <p:nvPr/>
        </p:nvGrpSpPr>
        <p:grpSpPr>
          <a:xfrm>
            <a:off x="9103577" y="1381056"/>
            <a:ext cx="2743201" cy="365761"/>
            <a:chOff x="0" y="0"/>
            <a:chExt cx="2743200" cy="365760"/>
          </a:xfrm>
        </p:grpSpPr>
        <p:sp>
          <p:nvSpPr>
            <p:cNvPr id="735" name="Rectangle"/>
            <p:cNvSpPr/>
            <p:nvPr/>
          </p:nvSpPr>
          <p:spPr>
            <a:xfrm>
              <a:off x="0" y="-1"/>
              <a:ext cx="2743200" cy="365762"/>
            </a:xfrm>
            <a:prstGeom prst="rect">
              <a:avLst/>
            </a:prstGeom>
            <a:solidFill>
              <a:srgbClr val="111724"/>
            </a:solidFill>
            <a:ln w="12700" cap="flat">
              <a:solidFill>
                <a:schemeClr val="accent4"/>
              </a:solidFill>
              <a:prstDash val="solid"/>
              <a:round/>
            </a:ln>
            <a:effectLst/>
          </p:spPr>
          <p:txBody>
            <a:bodyPr wrap="square" lIns="45719" tIns="45719" rIns="45719" bIns="45719" numCol="1" anchor="ctr">
              <a:noAutofit/>
            </a:bodyPr>
            <a:lstStyle/>
            <a:p>
              <a:pPr algn="ctr">
                <a:defRPr b="1">
                  <a:solidFill>
                    <a:srgbClr val="FFFFFF"/>
                  </a:solidFill>
                </a:defRPr>
              </a:pPr>
            </a:p>
          </p:txBody>
        </p:sp>
        <p:sp>
          <p:nvSpPr>
            <p:cNvPr id="736" name="OUTCOME"/>
            <p:cNvSpPr txBox="1"/>
            <p:nvPr/>
          </p:nvSpPr>
          <p:spPr>
            <a:xfrm>
              <a:off x="781080" y="43179"/>
              <a:ext cx="1181039"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b="1">
                  <a:solidFill>
                    <a:srgbClr val="FFFFFF"/>
                  </a:solidFill>
                </a:defRPr>
              </a:lvl1pPr>
            </a:lstStyle>
            <a:p>
              <a:pPr/>
              <a:r>
                <a:t>OUTCOME</a:t>
              </a:r>
            </a:p>
          </p:txBody>
        </p:sp>
      </p:grpSp>
      <p:sp>
        <p:nvSpPr>
          <p:cNvPr id="738" name="Graphic 9"/>
          <p:cNvSpPr/>
          <p:nvPr/>
        </p:nvSpPr>
        <p:spPr>
          <a:xfrm>
            <a:off x="3582363" y="3301019"/>
            <a:ext cx="836597" cy="979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55" y="0"/>
                </a:moveTo>
                <a:lnTo>
                  <a:pt x="16540" y="10800"/>
                </a:lnTo>
                <a:lnTo>
                  <a:pt x="8855" y="21600"/>
                </a:lnTo>
                <a:lnTo>
                  <a:pt x="13914" y="21600"/>
                </a:lnTo>
                <a:lnTo>
                  <a:pt x="21600" y="10800"/>
                </a:lnTo>
                <a:lnTo>
                  <a:pt x="13914" y="0"/>
                </a:lnTo>
                <a:lnTo>
                  <a:pt x="8855" y="0"/>
                </a:lnTo>
                <a:moveTo>
                  <a:pt x="0" y="0"/>
                </a:moveTo>
                <a:lnTo>
                  <a:pt x="7686" y="10800"/>
                </a:lnTo>
                <a:lnTo>
                  <a:pt x="0" y="21600"/>
                </a:lnTo>
                <a:lnTo>
                  <a:pt x="5060" y="21600"/>
                </a:lnTo>
                <a:lnTo>
                  <a:pt x="12746" y="10800"/>
                </a:lnTo>
                <a:lnTo>
                  <a:pt x="5060" y="0"/>
                </a:lnTo>
                <a:lnTo>
                  <a:pt x="0" y="0"/>
                </a:lnTo>
              </a:path>
            </a:pathLst>
          </a:custGeom>
          <a:gradFill>
            <a:gsLst>
              <a:gs pos="5000">
                <a:schemeClr val="accent1"/>
              </a:gs>
              <a:gs pos="95000">
                <a:schemeClr val="accent5"/>
              </a:gs>
            </a:gsLst>
          </a:gradFill>
          <a:ln w="12700">
            <a:miter lim="400000"/>
          </a:ln>
        </p:spPr>
        <p:txBody>
          <a:bodyPr lIns="45719" rIns="45719" anchor="ctr"/>
          <a:lstStyle/>
          <a:p>
            <a:pPr algn="ctr"/>
          </a:p>
        </p:txBody>
      </p:sp>
      <p:sp>
        <p:nvSpPr>
          <p:cNvPr id="739" name="Graphic 9"/>
          <p:cNvSpPr/>
          <p:nvPr/>
        </p:nvSpPr>
        <p:spPr>
          <a:xfrm>
            <a:off x="7773710" y="3301019"/>
            <a:ext cx="836597" cy="979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55" y="0"/>
                </a:moveTo>
                <a:lnTo>
                  <a:pt x="16540" y="10800"/>
                </a:lnTo>
                <a:lnTo>
                  <a:pt x="8855" y="21600"/>
                </a:lnTo>
                <a:lnTo>
                  <a:pt x="13914" y="21600"/>
                </a:lnTo>
                <a:lnTo>
                  <a:pt x="21600" y="10800"/>
                </a:lnTo>
                <a:lnTo>
                  <a:pt x="13914" y="0"/>
                </a:lnTo>
                <a:lnTo>
                  <a:pt x="8855" y="0"/>
                </a:lnTo>
                <a:moveTo>
                  <a:pt x="0" y="0"/>
                </a:moveTo>
                <a:lnTo>
                  <a:pt x="7686" y="10800"/>
                </a:lnTo>
                <a:lnTo>
                  <a:pt x="0" y="21600"/>
                </a:lnTo>
                <a:lnTo>
                  <a:pt x="5060" y="21600"/>
                </a:lnTo>
                <a:lnTo>
                  <a:pt x="12746" y="10800"/>
                </a:lnTo>
                <a:lnTo>
                  <a:pt x="5060" y="0"/>
                </a:lnTo>
                <a:lnTo>
                  <a:pt x="0" y="0"/>
                </a:lnTo>
              </a:path>
            </a:pathLst>
          </a:custGeom>
          <a:gradFill>
            <a:gsLst>
              <a:gs pos="5000">
                <a:schemeClr val="accent5"/>
              </a:gs>
              <a:gs pos="95000">
                <a:schemeClr val="accent4"/>
              </a:gs>
            </a:gsLst>
          </a:gradFill>
          <a:ln w="12700">
            <a:miter lim="400000"/>
          </a:ln>
        </p:spPr>
        <p:txBody>
          <a:bodyPr lIns="45719" rIns="45719" anchor="ctr"/>
          <a:lstStyle/>
          <a:p>
            <a:pPr algn="ctr"/>
          </a:p>
        </p:txBody>
      </p:sp>
      <p:sp>
        <p:nvSpPr>
          <p:cNvPr id="740" name="Customer name and the outcome"/>
          <p:cNvSpPr txBox="1"/>
          <p:nvPr>
            <p:ph type="title" hasCustomPrompt="1"/>
          </p:nvPr>
        </p:nvSpPr>
        <p:spPr>
          <a:xfrm>
            <a:off x="425038" y="355015"/>
            <a:ext cx="8548627" cy="638176"/>
          </a:xfrm>
          <a:prstGeom prst="rect">
            <a:avLst/>
          </a:prstGeom>
        </p:spPr>
        <p:txBody>
          <a:bodyPr/>
          <a:lstStyle/>
          <a:p>
            <a:pPr/>
            <a:r>
              <a:t>Customer name and the outcome</a:t>
            </a:r>
          </a:p>
        </p:txBody>
      </p:sp>
      <p:sp>
        <p:nvSpPr>
          <p:cNvPr id="741" name="Rectangle 3"/>
          <p:cNvSpPr/>
          <p:nvPr/>
        </p:nvSpPr>
        <p:spPr>
          <a:xfrm>
            <a:off x="9104351" y="-1"/>
            <a:ext cx="2757451" cy="120701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742" name="Rectangle 14"/>
          <p:cNvSpPr/>
          <p:nvPr/>
        </p:nvSpPr>
        <p:spPr>
          <a:xfrm>
            <a:off x="-1" y="0"/>
            <a:ext cx="80306" cy="6858000"/>
          </a:xfrm>
          <a:prstGeom prst="rect">
            <a:avLst/>
          </a:prstGeom>
          <a:gradFill>
            <a:gsLst>
              <a:gs pos="0">
                <a:schemeClr val="accent6"/>
              </a:gs>
              <a:gs pos="40000">
                <a:schemeClr val="accent1"/>
              </a:gs>
              <a:gs pos="100000">
                <a:schemeClr val="accent3"/>
              </a:gs>
            </a:gsLst>
            <a:lin ang="5400000"/>
          </a:gradFill>
          <a:ln w="12700">
            <a:miter lim="400000"/>
          </a:ln>
        </p:spPr>
        <p:txBody>
          <a:bodyPr lIns="45719" rIns="45719" anchor="ctr"/>
          <a:lstStyle/>
          <a:p>
            <a:pPr algn="ctr">
              <a:defRPr>
                <a:solidFill>
                  <a:srgbClr val="FFFFFF"/>
                </a:solidFill>
              </a:defRPr>
            </a:pPr>
          </a:p>
        </p:txBody>
      </p:sp>
      <p:sp>
        <p:nvSpPr>
          <p:cNvPr id="743" name="Body Level One…"/>
          <p:cNvSpPr txBox="1"/>
          <p:nvPr>
            <p:ph type="body" sz="quarter" idx="1" hasCustomPrompt="1"/>
          </p:nvPr>
        </p:nvSpPr>
        <p:spPr>
          <a:xfrm>
            <a:off x="9417800" y="361188"/>
            <a:ext cx="2130553" cy="484633"/>
          </a:xfrm>
          <a:prstGeom prst="rect">
            <a:avLst/>
          </a:prstGeom>
        </p:spPr>
        <p:txBody>
          <a:bodyPr anchor="ctr">
            <a:normAutofit fontScale="100000" lnSpcReduction="0"/>
          </a:bodyPr>
          <a:lstStyle>
            <a:lvl1pPr marL="0" indent="0" algn="ctr">
              <a:buClrTx/>
              <a:buSzTx/>
              <a:buFontTx/>
              <a:buNone/>
              <a:defRPr>
                <a:solidFill>
                  <a:srgbClr val="000000"/>
                </a:solidFill>
              </a:defRPr>
            </a:lvl1pPr>
            <a:lvl2pPr marL="0" indent="228600" algn="ctr">
              <a:buClrTx/>
              <a:buSzTx/>
              <a:buFontTx/>
              <a:buNone/>
              <a:defRPr>
                <a:solidFill>
                  <a:srgbClr val="000000"/>
                </a:solidFill>
              </a:defRPr>
            </a:lvl2pPr>
            <a:lvl3pPr marL="0" indent="231775" algn="ctr">
              <a:buClrTx/>
              <a:buSzTx/>
              <a:buFontTx/>
              <a:buNone/>
              <a:defRPr>
                <a:solidFill>
                  <a:srgbClr val="000000"/>
                </a:solidFill>
              </a:defRPr>
            </a:lvl3pPr>
            <a:lvl4pPr marL="0" indent="685800" algn="ctr">
              <a:buClrTx/>
              <a:buSzTx/>
              <a:buFontTx/>
              <a:buNone/>
              <a:defRPr>
                <a:solidFill>
                  <a:srgbClr val="000000"/>
                </a:solidFill>
              </a:defRPr>
            </a:lvl4pPr>
            <a:lvl5pPr marL="0" indent="685800" algn="ctr">
              <a:buClrTx/>
              <a:buSzTx/>
              <a:buFontTx/>
              <a:buNone/>
              <a:defRPr>
                <a:solidFill>
                  <a:srgbClr val="000000"/>
                </a:solidFill>
              </a:defRPr>
            </a:lvl5pPr>
          </a:lstStyle>
          <a:p>
            <a:pPr/>
            <a:r>
              <a:t>Logo</a:t>
            </a:r>
          </a:p>
          <a:p>
            <a:pPr lvl="1"/>
            <a:r>
              <a:t/>
            </a:r>
          </a:p>
          <a:p>
            <a:pPr lvl="2"/>
            <a:r>
              <a:t/>
            </a:r>
          </a:p>
          <a:p>
            <a:pPr lvl="3"/>
            <a:r>
              <a:t/>
            </a:r>
          </a:p>
          <a:p>
            <a:pPr lvl="4"/>
            <a:r>
              <a:t/>
            </a:r>
          </a:p>
        </p:txBody>
      </p:sp>
      <p:sp>
        <p:nvSpPr>
          <p:cNvPr id="744" name="Text Placeholder 19"/>
          <p:cNvSpPr/>
          <p:nvPr>
            <p:ph type="body" sz="quarter" idx="21" hasCustomPrompt="1"/>
          </p:nvPr>
        </p:nvSpPr>
        <p:spPr>
          <a:xfrm>
            <a:off x="594558" y="1891165"/>
            <a:ext cx="2391510" cy="4195310"/>
          </a:xfrm>
          <a:prstGeom prst="rect">
            <a:avLst/>
          </a:prstGeom>
        </p:spPr>
        <p:txBody>
          <a:bodyPr>
            <a:normAutofit fontScale="100000" lnSpcReduction="0"/>
          </a:bodyPr>
          <a:lstStyle>
            <a:lvl1pPr marL="0" indent="0">
              <a:buClrTx/>
              <a:buSzTx/>
              <a:buFontTx/>
              <a:buNone/>
              <a:defRPr sz="1800"/>
            </a:lvl1pPr>
          </a:lstStyle>
          <a:p>
            <a:pPr/>
            <a:r>
              <a:t>Customer’s challenge. Should be no more than approximately 45 words.</a:t>
            </a:r>
          </a:p>
        </p:txBody>
      </p:sp>
      <p:sp>
        <p:nvSpPr>
          <p:cNvPr id="745" name="Text Placeholder 19"/>
          <p:cNvSpPr/>
          <p:nvPr>
            <p:ph type="body" sz="quarter" idx="22" hasCustomPrompt="1"/>
          </p:nvPr>
        </p:nvSpPr>
        <p:spPr>
          <a:xfrm>
            <a:off x="4922547" y="1891165"/>
            <a:ext cx="2391510" cy="4195310"/>
          </a:xfrm>
          <a:prstGeom prst="rect">
            <a:avLst/>
          </a:prstGeom>
        </p:spPr>
        <p:txBody>
          <a:bodyPr>
            <a:normAutofit fontScale="100000" lnSpcReduction="0"/>
          </a:bodyPr>
          <a:lstStyle>
            <a:lvl1pPr marL="0" indent="0">
              <a:buClrTx/>
              <a:buSzTx/>
              <a:buFontTx/>
              <a:buNone/>
              <a:defRPr sz="1800"/>
            </a:lvl1pPr>
          </a:lstStyle>
          <a:p>
            <a:pPr/>
            <a:r>
              <a:t>How the key services were used to solve the challenge. Should be no more than approximately 45 words.</a:t>
            </a:r>
          </a:p>
        </p:txBody>
      </p:sp>
      <p:sp>
        <p:nvSpPr>
          <p:cNvPr id="746" name="Text Placeholder 19"/>
          <p:cNvSpPr/>
          <p:nvPr>
            <p:ph type="body" sz="quarter" idx="23" hasCustomPrompt="1"/>
          </p:nvPr>
        </p:nvSpPr>
        <p:spPr>
          <a:xfrm>
            <a:off x="9287322" y="1891165"/>
            <a:ext cx="2391509" cy="4195310"/>
          </a:xfrm>
          <a:prstGeom prst="rect">
            <a:avLst/>
          </a:prstGeom>
        </p:spPr>
        <p:txBody>
          <a:bodyPr>
            <a:normAutofit fontScale="100000" lnSpcReduction="0"/>
          </a:bodyPr>
          <a:lstStyle>
            <a:lvl1pPr>
              <a:buFontTx/>
              <a:buChar char="✓"/>
              <a:defRPr sz="1800"/>
            </a:lvl1pPr>
          </a:lstStyle>
          <a:p>
            <a:pPr/>
            <a:r>
              <a:t>Include outcome and key takeaways using this checkmark bullet format.</a:t>
            </a:r>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er: Text and Image">
    <p:spTree>
      <p:nvGrpSpPr>
        <p:cNvPr id="1" name=""/>
        <p:cNvGrpSpPr/>
        <p:nvPr/>
      </p:nvGrpSpPr>
      <p:grpSpPr>
        <a:xfrm>
          <a:off x="0" y="0"/>
          <a:ext cx="0" cy="0"/>
          <a:chOff x="0" y="0"/>
          <a:chExt cx="0" cy="0"/>
        </a:xfrm>
      </p:grpSpPr>
      <p:sp>
        <p:nvSpPr>
          <p:cNvPr id="753" name="Slide Number"/>
          <p:cNvSpPr txBox="1"/>
          <p:nvPr>
            <p:ph type="sldNum" sz="quarter" idx="2"/>
          </p:nvPr>
        </p:nvSpPr>
        <p:spPr>
          <a:prstGeom prst="rect">
            <a:avLst/>
          </a:prstGeom>
        </p:spPr>
        <p:txBody>
          <a:bodyPr/>
          <a:lstStyle/>
          <a:p>
            <a:pPr/>
            <a:fld id="{86CB4B4D-7CA3-9044-876B-883B54F8677D}" type="slidenum"/>
          </a:p>
        </p:txBody>
      </p:sp>
      <p:sp>
        <p:nvSpPr>
          <p:cNvPr id="754" name="Picture Placeholder 12"/>
          <p:cNvSpPr/>
          <p:nvPr>
            <p:ph type="pic" idx="21"/>
          </p:nvPr>
        </p:nvSpPr>
        <p:spPr>
          <a:xfrm>
            <a:off x="5928359" y="0"/>
            <a:ext cx="6263641" cy="6858000"/>
          </a:xfrm>
          <a:prstGeom prst="rect">
            <a:avLst/>
          </a:prstGeom>
        </p:spPr>
        <p:txBody>
          <a:bodyPr lIns="91439" tIns="45719" rIns="91439" bIns="45719"/>
          <a:lstStyle/>
          <a:p>
            <a:pPr/>
          </a:p>
        </p:txBody>
      </p:sp>
      <p:sp>
        <p:nvSpPr>
          <p:cNvPr id="755" name="Body Level One…"/>
          <p:cNvSpPr txBox="1"/>
          <p:nvPr>
            <p:ph type="body" sz="quarter" idx="1"/>
          </p:nvPr>
        </p:nvSpPr>
        <p:spPr>
          <a:xfrm>
            <a:off x="5928359" y="4572000"/>
            <a:ext cx="6263641" cy="2286000"/>
          </a:xfrm>
          <a:prstGeom prst="rect">
            <a:avLst/>
          </a:prstGeom>
          <a:gradFill>
            <a:gsLst>
              <a:gs pos="1000">
                <a:srgbClr val="000000">
                  <a:alpha val="0"/>
                </a:srgbClr>
              </a:gs>
              <a:gs pos="100000">
                <a:srgbClr val="000000"/>
              </a:gs>
            </a:gsLst>
            <a:lin ang="5400000"/>
          </a:gradFill>
        </p:spPr>
        <p:txBody>
          <a:bodyPr anchor="b">
            <a:normAutofit fontScale="100000" lnSpcReduction="0"/>
          </a:bodyPr>
          <a:lstStyle>
            <a:lvl1pPr marL="0" indent="0" algn="ctr">
              <a:buClrTx/>
              <a:buSzTx/>
              <a:buFontTx/>
              <a:buNone/>
              <a:defRPr sz="2000">
                <a:noFill/>
              </a:defRPr>
            </a:lvl1pPr>
            <a:lvl2pPr marL="515673" indent="-287073" algn="ctr">
              <a:buClrTx/>
              <a:buFontTx/>
              <a:defRPr sz="2000">
                <a:noFill/>
              </a:defRPr>
            </a:lvl2pPr>
            <a:lvl3pPr marL="641350" indent="-409575" algn="ctr">
              <a:buClrTx/>
              <a:buFontTx/>
              <a:defRPr sz="2000">
                <a:noFill/>
              </a:defRPr>
            </a:lvl3pPr>
            <a:lvl4pPr marL="939800" indent="-254000" algn="ctr">
              <a:buClrTx/>
              <a:buFontTx/>
              <a:defRPr sz="2000">
                <a:noFill/>
              </a:defRPr>
            </a:lvl4pPr>
            <a:lvl5pPr marL="939800" indent="-254000" algn="ctr">
              <a:buClrTx/>
              <a:buFontTx/>
              <a:defRPr sz="2000">
                <a:noFill/>
              </a:defRPr>
            </a:lvl5pPr>
          </a:lstStyle>
          <a:p>
            <a:pPr/>
            <a:r>
              <a:t>Body Level One</a:t>
            </a:r>
          </a:p>
          <a:p>
            <a:pPr lvl="1"/>
            <a:r>
              <a:t>Body Level Two</a:t>
            </a:r>
          </a:p>
          <a:p>
            <a:pPr lvl="2"/>
            <a:r>
              <a:t>Body Level Three</a:t>
            </a:r>
          </a:p>
          <a:p>
            <a:pPr lvl="3"/>
            <a:r>
              <a:t>Body Level Four</a:t>
            </a:r>
          </a:p>
          <a:p>
            <a:pPr lvl="4"/>
            <a:r>
              <a:t>Body Level Five</a:t>
            </a:r>
          </a:p>
        </p:txBody>
      </p:sp>
      <p:sp>
        <p:nvSpPr>
          <p:cNvPr id="756" name="Customer name and the outcome"/>
          <p:cNvSpPr txBox="1"/>
          <p:nvPr>
            <p:ph type="title" hasCustomPrompt="1"/>
          </p:nvPr>
        </p:nvSpPr>
        <p:spPr>
          <a:xfrm>
            <a:off x="419100" y="351901"/>
            <a:ext cx="5335524" cy="1019699"/>
          </a:xfrm>
          <a:prstGeom prst="rect">
            <a:avLst/>
          </a:prstGeom>
        </p:spPr>
        <p:txBody>
          <a:bodyPr/>
          <a:lstStyle/>
          <a:p>
            <a:pPr/>
            <a:r>
              <a:t>Customer name and the outcome</a:t>
            </a:r>
          </a:p>
        </p:txBody>
      </p:sp>
      <p:sp>
        <p:nvSpPr>
          <p:cNvPr id="757" name="Freeform: Shape 3"/>
          <p:cNvSpPr/>
          <p:nvPr/>
        </p:nvSpPr>
        <p:spPr>
          <a:xfrm>
            <a:off x="423372" y="1598783"/>
            <a:ext cx="5331252" cy="13688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541" y="0"/>
                </a:moveTo>
                <a:lnTo>
                  <a:pt x="21600" y="0"/>
                </a:lnTo>
                <a:lnTo>
                  <a:pt x="21600" y="21600"/>
                </a:lnTo>
                <a:lnTo>
                  <a:pt x="0" y="21600"/>
                </a:lnTo>
                <a:lnTo>
                  <a:pt x="0" y="0"/>
                </a:lnTo>
                <a:lnTo>
                  <a:pt x="8058" y="0"/>
                </a:lnTo>
              </a:path>
            </a:pathLst>
          </a:custGeom>
          <a:ln w="12700">
            <a:solidFill>
              <a:schemeClr val="accent5"/>
            </a:solidFill>
            <a:miter/>
          </a:ln>
        </p:spPr>
        <p:txBody>
          <a:bodyPr lIns="45719" rIns="45719" anchor="ctr"/>
          <a:lstStyle/>
          <a:p>
            <a:pPr>
              <a:defRPr>
                <a:solidFill>
                  <a:srgbClr val="FFFFFF"/>
                </a:solidFill>
              </a:defRPr>
            </a:pPr>
          </a:p>
        </p:txBody>
      </p:sp>
      <p:sp>
        <p:nvSpPr>
          <p:cNvPr id="758" name="TextBox 4"/>
          <p:cNvSpPr txBox="1"/>
          <p:nvPr/>
        </p:nvSpPr>
        <p:spPr>
          <a:xfrm>
            <a:off x="2450474" y="1474484"/>
            <a:ext cx="1277046"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600">
                <a:solidFill>
                  <a:schemeClr val="accent5"/>
                </a:solidFill>
              </a:defRPr>
            </a:lvl1pPr>
          </a:lstStyle>
          <a:p>
            <a:pPr/>
            <a:r>
              <a:t>CHALLENGE</a:t>
            </a:r>
          </a:p>
        </p:txBody>
      </p:sp>
      <p:sp>
        <p:nvSpPr>
          <p:cNvPr id="759" name="TextBox 5"/>
          <p:cNvSpPr txBox="1"/>
          <p:nvPr/>
        </p:nvSpPr>
        <p:spPr>
          <a:xfrm>
            <a:off x="2557730" y="3068608"/>
            <a:ext cx="106253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600">
                <a:solidFill>
                  <a:schemeClr val="accent2"/>
                </a:solidFill>
              </a:defRPr>
            </a:lvl1pPr>
          </a:lstStyle>
          <a:p>
            <a:pPr/>
            <a:r>
              <a:t>SOLUTION</a:t>
            </a:r>
          </a:p>
        </p:txBody>
      </p:sp>
      <p:sp>
        <p:nvSpPr>
          <p:cNvPr id="760" name="TextBox 6"/>
          <p:cNvSpPr txBox="1"/>
          <p:nvPr/>
        </p:nvSpPr>
        <p:spPr>
          <a:xfrm>
            <a:off x="2563386" y="4990891"/>
            <a:ext cx="1051223"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b="1" sz="1600">
                <a:solidFill>
                  <a:schemeClr val="accent6"/>
                </a:solidFill>
              </a:defRPr>
            </a:lvl1pPr>
          </a:lstStyle>
          <a:p>
            <a:pPr/>
            <a:r>
              <a:t>OUTCOME</a:t>
            </a:r>
          </a:p>
        </p:txBody>
      </p:sp>
      <p:sp>
        <p:nvSpPr>
          <p:cNvPr id="761" name="Freeform: Shape 8"/>
          <p:cNvSpPr/>
          <p:nvPr/>
        </p:nvSpPr>
        <p:spPr>
          <a:xfrm>
            <a:off x="423372" y="3190059"/>
            <a:ext cx="5331252" cy="15438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01" y="0"/>
                </a:moveTo>
                <a:lnTo>
                  <a:pt x="21600" y="0"/>
                </a:lnTo>
                <a:lnTo>
                  <a:pt x="21600" y="21600"/>
                </a:lnTo>
                <a:lnTo>
                  <a:pt x="0" y="21600"/>
                </a:lnTo>
                <a:lnTo>
                  <a:pt x="0" y="0"/>
                </a:lnTo>
                <a:lnTo>
                  <a:pt x="8299" y="0"/>
                </a:lnTo>
              </a:path>
            </a:pathLst>
          </a:custGeom>
          <a:ln w="12700">
            <a:solidFill>
              <a:schemeClr val="accent2"/>
            </a:solidFill>
            <a:miter/>
          </a:ln>
        </p:spPr>
        <p:txBody>
          <a:bodyPr lIns="45719" rIns="45719" anchor="ctr"/>
          <a:lstStyle/>
          <a:p>
            <a:pPr>
              <a:defRPr>
                <a:solidFill>
                  <a:srgbClr val="FFFFFF"/>
                </a:solidFill>
              </a:defRPr>
            </a:pPr>
          </a:p>
        </p:txBody>
      </p:sp>
      <p:sp>
        <p:nvSpPr>
          <p:cNvPr id="762" name="Freeform: Shape 9"/>
          <p:cNvSpPr/>
          <p:nvPr/>
        </p:nvSpPr>
        <p:spPr>
          <a:xfrm>
            <a:off x="423372" y="5114711"/>
            <a:ext cx="5331252" cy="1095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45" y="0"/>
                </a:moveTo>
                <a:lnTo>
                  <a:pt x="21600" y="0"/>
                </a:lnTo>
                <a:lnTo>
                  <a:pt x="21600" y="21600"/>
                </a:lnTo>
                <a:lnTo>
                  <a:pt x="0" y="21600"/>
                </a:lnTo>
                <a:lnTo>
                  <a:pt x="0" y="0"/>
                </a:lnTo>
                <a:lnTo>
                  <a:pt x="8355" y="0"/>
                </a:lnTo>
              </a:path>
            </a:pathLst>
          </a:custGeom>
          <a:ln w="12700">
            <a:solidFill>
              <a:schemeClr val="accent6"/>
            </a:solidFill>
            <a:miter/>
          </a:ln>
        </p:spPr>
        <p:txBody>
          <a:bodyPr lIns="45719" rIns="45719" anchor="ctr"/>
          <a:lstStyle/>
          <a:p>
            <a:pPr>
              <a:defRPr>
                <a:solidFill>
                  <a:schemeClr val="accent6"/>
                </a:solidFill>
              </a:defRPr>
            </a:pPr>
          </a:p>
        </p:txBody>
      </p:sp>
      <p:sp>
        <p:nvSpPr>
          <p:cNvPr id="763" name="Text Placeholder 14"/>
          <p:cNvSpPr/>
          <p:nvPr>
            <p:ph type="body" sz="quarter" idx="22" hasCustomPrompt="1"/>
          </p:nvPr>
        </p:nvSpPr>
        <p:spPr>
          <a:xfrm>
            <a:off x="537820" y="1759518"/>
            <a:ext cx="5102354" cy="1086629"/>
          </a:xfrm>
          <a:prstGeom prst="rect">
            <a:avLst/>
          </a:prstGeom>
        </p:spPr>
        <p:txBody>
          <a:bodyPr>
            <a:normAutofit fontScale="100000" lnSpcReduction="0"/>
          </a:bodyPr>
          <a:lstStyle>
            <a:lvl1pPr marL="0" indent="0">
              <a:buClrTx/>
              <a:buSzTx/>
              <a:buFontTx/>
              <a:buNone/>
              <a:defRPr sz="1600"/>
            </a:lvl1pPr>
          </a:lstStyle>
          <a:p>
            <a:pPr/>
            <a:r>
              <a:t>Customer’s challenge. Should be no more than approximately 30 words.</a:t>
            </a:r>
          </a:p>
        </p:txBody>
      </p:sp>
      <p:sp>
        <p:nvSpPr>
          <p:cNvPr id="764" name="Text Placeholder 14"/>
          <p:cNvSpPr/>
          <p:nvPr>
            <p:ph type="body" sz="quarter" idx="23" hasCustomPrompt="1"/>
          </p:nvPr>
        </p:nvSpPr>
        <p:spPr>
          <a:xfrm>
            <a:off x="537820" y="3348351"/>
            <a:ext cx="5102354" cy="1309374"/>
          </a:xfrm>
          <a:prstGeom prst="rect">
            <a:avLst/>
          </a:prstGeom>
        </p:spPr>
        <p:txBody>
          <a:bodyPr>
            <a:normAutofit fontScale="100000" lnSpcReduction="0"/>
          </a:bodyPr>
          <a:lstStyle>
            <a:lvl1pPr marL="0" indent="0">
              <a:buClrTx/>
              <a:buSzTx/>
              <a:buFontTx/>
              <a:buNone/>
              <a:defRPr sz="1600"/>
            </a:lvl1pPr>
          </a:lstStyle>
          <a:p>
            <a:pPr/>
            <a:r>
              <a:t>How the key services were used to solve the challenge. Should be no more than approximately 30 words.</a:t>
            </a:r>
          </a:p>
        </p:txBody>
      </p:sp>
      <p:sp>
        <p:nvSpPr>
          <p:cNvPr id="765" name="Text Placeholder 14"/>
          <p:cNvSpPr/>
          <p:nvPr>
            <p:ph type="body" sz="quarter" idx="24" hasCustomPrompt="1"/>
          </p:nvPr>
        </p:nvSpPr>
        <p:spPr>
          <a:xfrm>
            <a:off x="537820" y="5286149"/>
            <a:ext cx="5102354" cy="857476"/>
          </a:xfrm>
          <a:prstGeom prst="rect">
            <a:avLst/>
          </a:prstGeom>
        </p:spPr>
        <p:txBody>
          <a:bodyPr>
            <a:normAutofit fontScale="100000" lnSpcReduction="0"/>
          </a:bodyPr>
          <a:lstStyle>
            <a:lvl1pPr>
              <a:buClrTx/>
              <a:buSzPct val="100000"/>
              <a:buFontTx/>
              <a:buChar char="✓"/>
              <a:defRPr sz="1600"/>
            </a:lvl1pPr>
          </a:lstStyle>
          <a:p>
            <a:pPr/>
            <a:r>
              <a:t>Include outcome and key takeaways using this checkmark bullet format.</a:t>
            </a:r>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_1">
    <p:spTree>
      <p:nvGrpSpPr>
        <p:cNvPr id="1" name=""/>
        <p:cNvGrpSpPr/>
        <p:nvPr/>
      </p:nvGrpSpPr>
      <p:grpSpPr>
        <a:xfrm>
          <a:off x="0" y="0"/>
          <a:ext cx="0" cy="0"/>
          <a:chOff x="0" y="0"/>
          <a:chExt cx="0" cy="0"/>
        </a:xfrm>
      </p:grpSpPr>
      <p:sp>
        <p:nvSpPr>
          <p:cNvPr id="772" name="Slide Number"/>
          <p:cNvSpPr txBox="1"/>
          <p:nvPr>
            <p:ph type="sldNum" sz="quarter" idx="2"/>
          </p:nvPr>
        </p:nvSpPr>
        <p:spPr>
          <a:prstGeom prst="rect">
            <a:avLst/>
          </a:prstGeom>
        </p:spPr>
        <p:txBody>
          <a:bodyPr/>
          <a:lstStyle/>
          <a:p>
            <a:pPr/>
            <a:fld id="{86CB4B4D-7CA3-9044-876B-883B54F8677D}" type="slidenum"/>
          </a:p>
        </p:txBody>
      </p:sp>
      <p:sp>
        <p:nvSpPr>
          <p:cNvPr id="773" name="Enter quote here. Do not add additional quote marks in the text. Your quote can be 24pt font or larger depending on space. Use the appropriate customer quote slide based on the length of your quote."/>
          <p:cNvSpPr txBox="1"/>
          <p:nvPr>
            <p:ph type="title" hasCustomPrompt="1"/>
          </p:nvPr>
        </p:nvSpPr>
        <p:spPr>
          <a:xfrm>
            <a:off x="1143000" y="1381125"/>
            <a:ext cx="8189915" cy="3009900"/>
          </a:xfrm>
          <a:prstGeom prst="rect">
            <a:avLst/>
          </a:prstGeom>
        </p:spPr>
        <p:txBody>
          <a:bodyPr/>
          <a:lstStyle/>
          <a:p>
            <a:pPr/>
            <a:r>
              <a:t>Enter quote here. Do not add additional quote marks in the text. Your quote can be 24pt font or larger depending on space. Use the appropriate customer quote slide based on the length of your quote.</a:t>
            </a:r>
          </a:p>
        </p:txBody>
      </p:sp>
      <p:sp>
        <p:nvSpPr>
          <p:cNvPr id="774" name="Freeform: Shape 2"/>
          <p:cNvSpPr/>
          <p:nvPr/>
        </p:nvSpPr>
        <p:spPr>
          <a:xfrm>
            <a:off x="306050" y="915094"/>
            <a:ext cx="836951" cy="570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69" y="0"/>
                </a:moveTo>
                <a:lnTo>
                  <a:pt x="20470" y="0"/>
                </a:lnTo>
                <a:cubicBezTo>
                  <a:pt x="21223" y="0"/>
                  <a:pt x="21600" y="464"/>
                  <a:pt x="21600" y="1391"/>
                </a:cubicBezTo>
                <a:cubicBezTo>
                  <a:pt x="21600" y="1612"/>
                  <a:pt x="21585" y="1877"/>
                  <a:pt x="21555" y="2186"/>
                </a:cubicBezTo>
                <a:cubicBezTo>
                  <a:pt x="21525" y="2496"/>
                  <a:pt x="21480" y="3026"/>
                  <a:pt x="21419" y="3777"/>
                </a:cubicBezTo>
                <a:lnTo>
                  <a:pt x="19928" y="19281"/>
                </a:lnTo>
                <a:cubicBezTo>
                  <a:pt x="19838" y="20120"/>
                  <a:pt x="19657" y="20717"/>
                  <a:pt x="19386" y="21070"/>
                </a:cubicBezTo>
                <a:cubicBezTo>
                  <a:pt x="19115" y="21423"/>
                  <a:pt x="18708" y="21600"/>
                  <a:pt x="18166" y="21600"/>
                </a:cubicBezTo>
                <a:lnTo>
                  <a:pt x="16177" y="21600"/>
                </a:lnTo>
                <a:cubicBezTo>
                  <a:pt x="13165" y="21600"/>
                  <a:pt x="11659" y="20120"/>
                  <a:pt x="11659" y="17161"/>
                </a:cubicBezTo>
                <a:cubicBezTo>
                  <a:pt x="11659" y="15968"/>
                  <a:pt x="12035" y="14113"/>
                  <a:pt x="12788" y="11595"/>
                </a:cubicBezTo>
                <a:lnTo>
                  <a:pt x="15726" y="2054"/>
                </a:lnTo>
                <a:cubicBezTo>
                  <a:pt x="15936" y="1303"/>
                  <a:pt x="16192" y="773"/>
                  <a:pt x="16494" y="464"/>
                </a:cubicBezTo>
                <a:cubicBezTo>
                  <a:pt x="16795" y="155"/>
                  <a:pt x="17187" y="0"/>
                  <a:pt x="17669" y="0"/>
                </a:cubicBezTo>
                <a:close/>
                <a:moveTo>
                  <a:pt x="6010" y="0"/>
                </a:moveTo>
                <a:lnTo>
                  <a:pt x="8812" y="0"/>
                </a:lnTo>
                <a:cubicBezTo>
                  <a:pt x="9565" y="0"/>
                  <a:pt x="9941" y="464"/>
                  <a:pt x="9941" y="1391"/>
                </a:cubicBezTo>
                <a:cubicBezTo>
                  <a:pt x="9941" y="1612"/>
                  <a:pt x="9926" y="1877"/>
                  <a:pt x="9896" y="2186"/>
                </a:cubicBezTo>
                <a:cubicBezTo>
                  <a:pt x="9866" y="2496"/>
                  <a:pt x="9821" y="3026"/>
                  <a:pt x="9761" y="3777"/>
                </a:cubicBezTo>
                <a:lnTo>
                  <a:pt x="8269" y="19281"/>
                </a:lnTo>
                <a:cubicBezTo>
                  <a:pt x="8179" y="20120"/>
                  <a:pt x="7998" y="20717"/>
                  <a:pt x="7727" y="21070"/>
                </a:cubicBezTo>
                <a:cubicBezTo>
                  <a:pt x="7456" y="21423"/>
                  <a:pt x="7049" y="21600"/>
                  <a:pt x="6507" y="21600"/>
                </a:cubicBezTo>
                <a:lnTo>
                  <a:pt x="4519" y="21600"/>
                </a:lnTo>
                <a:cubicBezTo>
                  <a:pt x="1506" y="21600"/>
                  <a:pt x="0" y="20120"/>
                  <a:pt x="0" y="17161"/>
                </a:cubicBezTo>
                <a:cubicBezTo>
                  <a:pt x="0" y="15968"/>
                  <a:pt x="377" y="14113"/>
                  <a:pt x="1130" y="11595"/>
                </a:cubicBezTo>
                <a:lnTo>
                  <a:pt x="4067" y="2054"/>
                </a:lnTo>
                <a:cubicBezTo>
                  <a:pt x="4278" y="1303"/>
                  <a:pt x="4534" y="773"/>
                  <a:pt x="4835" y="464"/>
                </a:cubicBezTo>
                <a:cubicBezTo>
                  <a:pt x="5136" y="155"/>
                  <a:pt x="5528" y="0"/>
                  <a:pt x="6010" y="0"/>
                </a:cubicBezTo>
                <a:close/>
              </a:path>
            </a:pathLst>
          </a:custGeom>
          <a:gradFill>
            <a:gsLst>
              <a:gs pos="0">
                <a:schemeClr val="accent1"/>
              </a:gs>
              <a:gs pos="100000">
                <a:schemeClr val="accent3"/>
              </a:gs>
            </a:gsLst>
            <a:lin ang="2700000"/>
          </a:gradFill>
          <a:ln w="12700">
            <a:miter lim="400000"/>
          </a:ln>
        </p:spPr>
        <p:txBody>
          <a:bodyPr lIns="45719" rIns="45719" anchor="ctr"/>
          <a:lstStyle/>
          <a:p>
            <a:pPr algn="ctr">
              <a:defRPr>
                <a:solidFill>
                  <a:srgbClr val="FFFFFF"/>
                </a:solidFill>
              </a:defRPr>
            </a:pPr>
          </a:p>
        </p:txBody>
      </p:sp>
      <p:sp>
        <p:nvSpPr>
          <p:cNvPr id="775" name="Body Level One…"/>
          <p:cNvSpPr txBox="1"/>
          <p:nvPr>
            <p:ph type="body" sz="quarter" idx="1" hasCustomPrompt="1"/>
          </p:nvPr>
        </p:nvSpPr>
        <p:spPr>
          <a:xfrm>
            <a:off x="1143000" y="5640387"/>
            <a:ext cx="1666875" cy="569913"/>
          </a:xfrm>
          <a:prstGeom prst="rect">
            <a:avLst/>
          </a:prstGeom>
        </p:spPr>
        <p:txBody>
          <a:bodyPr anchor="ctr">
            <a:normAutofit fontScale="100000" lnSpcReduction="0"/>
          </a:bodyPr>
          <a:lstStyle>
            <a:lvl1pPr marL="0" indent="0">
              <a:buClrTx/>
              <a:buSzTx/>
              <a:buFontTx/>
              <a:buNone/>
              <a:defRPr sz="1600"/>
            </a:lvl1pPr>
            <a:lvl2pPr marL="0" indent="228600">
              <a:buClrTx/>
              <a:buSzTx/>
              <a:buFontTx/>
              <a:buNone/>
              <a:defRPr sz="1600"/>
            </a:lvl2pPr>
            <a:lvl3pPr marL="0" indent="231775">
              <a:buClrTx/>
              <a:buSzTx/>
              <a:buFontTx/>
              <a:buNone/>
              <a:defRPr sz="1600"/>
            </a:lvl3pPr>
            <a:lvl4pPr marL="0" indent="685800">
              <a:buClrTx/>
              <a:buSzTx/>
              <a:buFontTx/>
              <a:buNone/>
              <a:defRPr sz="1600"/>
            </a:lvl4pPr>
            <a:lvl5pPr marL="0" indent="685800">
              <a:buClrTx/>
              <a:buSzTx/>
              <a:buFontTx/>
              <a:buNone/>
              <a:defRPr sz="1600"/>
            </a:lvl5pPr>
          </a:lstStyle>
          <a:p>
            <a:pPr/>
            <a:r>
              <a:t>Insert logo here</a:t>
            </a:r>
          </a:p>
          <a:p>
            <a:pPr lvl="1"/>
            <a:r>
              <a:t/>
            </a:r>
          </a:p>
          <a:p>
            <a:pPr lvl="2"/>
            <a:r>
              <a:t/>
            </a:r>
          </a:p>
          <a:p>
            <a:pPr lvl="3"/>
            <a:r>
              <a:t/>
            </a:r>
          </a:p>
          <a:p>
            <a:pPr lvl="4"/>
            <a:r>
              <a:t/>
            </a:r>
          </a:p>
        </p:txBody>
      </p:sp>
      <p:sp>
        <p:nvSpPr>
          <p:cNvPr id="776" name="Text Placeholder 8"/>
          <p:cNvSpPr/>
          <p:nvPr>
            <p:ph type="body" sz="quarter" idx="21" hasCustomPrompt="1"/>
          </p:nvPr>
        </p:nvSpPr>
        <p:spPr>
          <a:xfrm>
            <a:off x="1143000" y="4622799"/>
            <a:ext cx="8191500" cy="369334"/>
          </a:xfrm>
          <a:prstGeom prst="rect">
            <a:avLst/>
          </a:prstGeom>
        </p:spPr>
        <p:txBody>
          <a:bodyPr>
            <a:normAutofit fontScale="100000" lnSpcReduction="0"/>
          </a:bodyPr>
          <a:lstStyle>
            <a:lvl1pPr marL="0" indent="0">
              <a:buClrTx/>
              <a:buSzTx/>
              <a:buFontTx/>
              <a:buNone/>
              <a:defRPr b="1" sz="2000"/>
            </a:lvl1pPr>
          </a:lstStyle>
          <a:p>
            <a:pPr/>
            <a:r>
              <a:t>Quoted Person’s Name</a:t>
            </a:r>
          </a:p>
        </p:txBody>
      </p:sp>
      <p:sp>
        <p:nvSpPr>
          <p:cNvPr id="777" name="Text Placeholder 10"/>
          <p:cNvSpPr/>
          <p:nvPr>
            <p:ph type="body" sz="quarter" idx="22" hasCustomPrompt="1"/>
          </p:nvPr>
        </p:nvSpPr>
        <p:spPr>
          <a:xfrm>
            <a:off x="1142999" y="5045137"/>
            <a:ext cx="8176988" cy="341633"/>
          </a:xfrm>
          <a:prstGeom prst="rect">
            <a:avLst/>
          </a:prstGeom>
        </p:spPr>
        <p:txBody>
          <a:bodyPr>
            <a:normAutofit fontScale="100000" lnSpcReduction="0"/>
          </a:bodyPr>
          <a:lstStyle>
            <a:lvl1pPr marL="0" indent="0">
              <a:buClrTx/>
              <a:buSzTx/>
              <a:buFontTx/>
              <a:buNone/>
              <a:defRPr sz="1800"/>
            </a:lvl1pPr>
          </a:lstStyle>
          <a:p>
            <a:pPr/>
            <a:r>
              <a:t>Quoted Person’s Job Title, Company Name</a:t>
            </a:r>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2">
    <p:spTree>
      <p:nvGrpSpPr>
        <p:cNvPr id="1" name=""/>
        <p:cNvGrpSpPr/>
        <p:nvPr/>
      </p:nvGrpSpPr>
      <p:grpSpPr>
        <a:xfrm>
          <a:off x="0" y="0"/>
          <a:ext cx="0" cy="0"/>
          <a:chOff x="0" y="0"/>
          <a:chExt cx="0" cy="0"/>
        </a:xfrm>
      </p:grpSpPr>
      <p:sp>
        <p:nvSpPr>
          <p:cNvPr id="784" name="Slide Number"/>
          <p:cNvSpPr txBox="1"/>
          <p:nvPr>
            <p:ph type="sldNum" sz="quarter" idx="2"/>
          </p:nvPr>
        </p:nvSpPr>
        <p:spPr>
          <a:prstGeom prst="rect">
            <a:avLst/>
          </a:prstGeom>
        </p:spPr>
        <p:txBody>
          <a:bodyPr/>
          <a:lstStyle/>
          <a:p>
            <a:pPr/>
            <a:fld id="{86CB4B4D-7CA3-9044-876B-883B54F8677D}" type="slidenum"/>
          </a:p>
        </p:txBody>
      </p:sp>
      <p:sp>
        <p:nvSpPr>
          <p:cNvPr id="785" name="Rectangle: Rounded Corners 14"/>
          <p:cNvSpPr/>
          <p:nvPr/>
        </p:nvSpPr>
        <p:spPr>
          <a:xfrm>
            <a:off x="646656" y="856096"/>
            <a:ext cx="10898689" cy="4823078"/>
          </a:xfrm>
          <a:prstGeom prst="roundRect">
            <a:avLst>
              <a:gd name="adj" fmla="val 5872"/>
            </a:avLst>
          </a:prstGeom>
          <a:solidFill>
            <a:srgbClr val="111724"/>
          </a:solidFill>
          <a:ln w="12700">
            <a:miter lim="400000"/>
          </a:ln>
        </p:spPr>
        <p:txBody>
          <a:bodyPr lIns="45719" rIns="45719" anchor="ctr"/>
          <a:lstStyle/>
          <a:p>
            <a:pPr algn="ctr">
              <a:defRPr sz="1600">
                <a:solidFill>
                  <a:srgbClr val="FFFFFF"/>
                </a:solidFill>
              </a:defRPr>
            </a:pPr>
          </a:p>
        </p:txBody>
      </p:sp>
      <p:sp>
        <p:nvSpPr>
          <p:cNvPr id="786" name="Freeform: Shape 2"/>
          <p:cNvSpPr/>
          <p:nvPr/>
        </p:nvSpPr>
        <p:spPr>
          <a:xfrm>
            <a:off x="442527" y="1576674"/>
            <a:ext cx="836950" cy="570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69" y="0"/>
                </a:moveTo>
                <a:lnTo>
                  <a:pt x="20470" y="0"/>
                </a:lnTo>
                <a:cubicBezTo>
                  <a:pt x="21223" y="0"/>
                  <a:pt x="21600" y="464"/>
                  <a:pt x="21600" y="1391"/>
                </a:cubicBezTo>
                <a:cubicBezTo>
                  <a:pt x="21600" y="1612"/>
                  <a:pt x="21585" y="1877"/>
                  <a:pt x="21555" y="2186"/>
                </a:cubicBezTo>
                <a:cubicBezTo>
                  <a:pt x="21525" y="2496"/>
                  <a:pt x="21480" y="3026"/>
                  <a:pt x="21419" y="3777"/>
                </a:cubicBezTo>
                <a:lnTo>
                  <a:pt x="19928" y="19281"/>
                </a:lnTo>
                <a:cubicBezTo>
                  <a:pt x="19838" y="20120"/>
                  <a:pt x="19657" y="20717"/>
                  <a:pt x="19386" y="21070"/>
                </a:cubicBezTo>
                <a:cubicBezTo>
                  <a:pt x="19115" y="21423"/>
                  <a:pt x="18708" y="21600"/>
                  <a:pt x="18166" y="21600"/>
                </a:cubicBezTo>
                <a:lnTo>
                  <a:pt x="16177" y="21600"/>
                </a:lnTo>
                <a:cubicBezTo>
                  <a:pt x="13165" y="21600"/>
                  <a:pt x="11659" y="20120"/>
                  <a:pt x="11659" y="17161"/>
                </a:cubicBezTo>
                <a:cubicBezTo>
                  <a:pt x="11659" y="15968"/>
                  <a:pt x="12035" y="14113"/>
                  <a:pt x="12788" y="11595"/>
                </a:cubicBezTo>
                <a:lnTo>
                  <a:pt x="15726" y="2054"/>
                </a:lnTo>
                <a:cubicBezTo>
                  <a:pt x="15936" y="1303"/>
                  <a:pt x="16192" y="773"/>
                  <a:pt x="16494" y="464"/>
                </a:cubicBezTo>
                <a:cubicBezTo>
                  <a:pt x="16795" y="155"/>
                  <a:pt x="17187" y="0"/>
                  <a:pt x="17669" y="0"/>
                </a:cubicBezTo>
                <a:close/>
                <a:moveTo>
                  <a:pt x="6010" y="0"/>
                </a:moveTo>
                <a:lnTo>
                  <a:pt x="8812" y="0"/>
                </a:lnTo>
                <a:cubicBezTo>
                  <a:pt x="9565" y="0"/>
                  <a:pt x="9941" y="464"/>
                  <a:pt x="9941" y="1391"/>
                </a:cubicBezTo>
                <a:cubicBezTo>
                  <a:pt x="9941" y="1612"/>
                  <a:pt x="9926" y="1877"/>
                  <a:pt x="9896" y="2186"/>
                </a:cubicBezTo>
                <a:cubicBezTo>
                  <a:pt x="9866" y="2496"/>
                  <a:pt x="9821" y="3026"/>
                  <a:pt x="9761" y="3777"/>
                </a:cubicBezTo>
                <a:lnTo>
                  <a:pt x="8269" y="19281"/>
                </a:lnTo>
                <a:cubicBezTo>
                  <a:pt x="8179" y="20120"/>
                  <a:pt x="7998" y="20717"/>
                  <a:pt x="7727" y="21070"/>
                </a:cubicBezTo>
                <a:cubicBezTo>
                  <a:pt x="7456" y="21423"/>
                  <a:pt x="7049" y="21600"/>
                  <a:pt x="6507" y="21600"/>
                </a:cubicBezTo>
                <a:lnTo>
                  <a:pt x="4519" y="21600"/>
                </a:lnTo>
                <a:cubicBezTo>
                  <a:pt x="1506" y="21600"/>
                  <a:pt x="0" y="20120"/>
                  <a:pt x="0" y="17161"/>
                </a:cubicBezTo>
                <a:cubicBezTo>
                  <a:pt x="0" y="15968"/>
                  <a:pt x="377" y="14113"/>
                  <a:pt x="1130" y="11595"/>
                </a:cubicBezTo>
                <a:lnTo>
                  <a:pt x="4067" y="2054"/>
                </a:lnTo>
                <a:cubicBezTo>
                  <a:pt x="4278" y="1303"/>
                  <a:pt x="4534" y="773"/>
                  <a:pt x="4835" y="464"/>
                </a:cubicBezTo>
                <a:cubicBezTo>
                  <a:pt x="5136" y="155"/>
                  <a:pt x="5528" y="0"/>
                  <a:pt x="6010" y="0"/>
                </a:cubicBezTo>
                <a:close/>
              </a:path>
            </a:pathLst>
          </a:custGeom>
          <a:gradFill>
            <a:gsLst>
              <a:gs pos="0">
                <a:schemeClr val="accent1"/>
              </a:gs>
              <a:gs pos="100000">
                <a:schemeClr val="accent3"/>
              </a:gs>
            </a:gsLst>
            <a:lin ang="2700000"/>
          </a:gradFill>
          <a:ln w="12700">
            <a:miter lim="400000"/>
          </a:ln>
        </p:spPr>
        <p:txBody>
          <a:bodyPr lIns="45719" rIns="45719" anchor="ctr"/>
          <a:lstStyle/>
          <a:p>
            <a:pPr algn="ctr">
              <a:defRPr>
                <a:solidFill>
                  <a:srgbClr val="FFFFFF"/>
                </a:solidFill>
              </a:defRPr>
            </a:pPr>
          </a:p>
        </p:txBody>
      </p:sp>
      <p:sp>
        <p:nvSpPr>
          <p:cNvPr id="787" name="Enter quote here. Do not add additional quote marks in the text. Your quote can be 24pt font or larger depending on space. Use the appropriate customer quote slide based on the length of your quote."/>
          <p:cNvSpPr txBox="1"/>
          <p:nvPr>
            <p:ph type="title" hasCustomPrompt="1"/>
          </p:nvPr>
        </p:nvSpPr>
        <p:spPr>
          <a:xfrm>
            <a:off x="1476374" y="1862077"/>
            <a:ext cx="9245910" cy="2195573"/>
          </a:xfrm>
          <a:prstGeom prst="rect">
            <a:avLst/>
          </a:prstGeom>
        </p:spPr>
        <p:txBody>
          <a:bodyPr/>
          <a:lstStyle>
            <a:lvl1pPr>
              <a:defRPr b="0" sz="3000">
                <a:latin typeface="Amazon Ember Display Medium"/>
                <a:ea typeface="Amazon Ember Display Medium"/>
                <a:cs typeface="Amazon Ember Display Medium"/>
                <a:sym typeface="Amazon Ember Display Medium"/>
              </a:defRPr>
            </a:lvl1pPr>
          </a:lstStyle>
          <a:p>
            <a:pPr/>
            <a:r>
              <a:t>Enter quote here. Do not add additional quote marks in the text. Your quote can be 24pt font or larger depending on space. Use the appropriate customer quote slide based on the length of your quote.</a:t>
            </a:r>
          </a:p>
        </p:txBody>
      </p:sp>
      <p:sp>
        <p:nvSpPr>
          <p:cNvPr id="788" name="Body Level One…"/>
          <p:cNvSpPr txBox="1"/>
          <p:nvPr>
            <p:ph type="body" sz="quarter" idx="1" hasCustomPrompt="1"/>
          </p:nvPr>
        </p:nvSpPr>
        <p:spPr>
          <a:xfrm>
            <a:off x="9055407" y="4926431"/>
            <a:ext cx="1666876" cy="569913"/>
          </a:xfrm>
          <a:prstGeom prst="rect">
            <a:avLst/>
          </a:prstGeom>
        </p:spPr>
        <p:txBody>
          <a:bodyPr anchor="ctr">
            <a:normAutofit fontScale="100000" lnSpcReduction="0"/>
          </a:bodyPr>
          <a:lstStyle>
            <a:lvl1pPr marL="0" indent="0">
              <a:buClrTx/>
              <a:buSzTx/>
              <a:buFontTx/>
              <a:buNone/>
              <a:defRPr sz="1600"/>
            </a:lvl1pPr>
            <a:lvl2pPr marL="0" indent="228600">
              <a:buClrTx/>
              <a:buSzTx/>
              <a:buFontTx/>
              <a:buNone/>
              <a:defRPr sz="1600"/>
            </a:lvl2pPr>
            <a:lvl3pPr marL="0" indent="231775">
              <a:buClrTx/>
              <a:buSzTx/>
              <a:buFontTx/>
              <a:buNone/>
              <a:defRPr sz="1600"/>
            </a:lvl3pPr>
            <a:lvl4pPr marL="0" indent="685800">
              <a:buClrTx/>
              <a:buSzTx/>
              <a:buFontTx/>
              <a:buNone/>
              <a:defRPr sz="1600"/>
            </a:lvl4pPr>
            <a:lvl5pPr marL="0" indent="685800">
              <a:buClrTx/>
              <a:buSzTx/>
              <a:buFontTx/>
              <a:buNone/>
              <a:defRPr sz="1600"/>
            </a:lvl5pPr>
          </a:lstStyle>
          <a:p>
            <a:pPr/>
            <a:r>
              <a:t>Insert logo here</a:t>
            </a:r>
          </a:p>
          <a:p>
            <a:pPr lvl="1"/>
            <a:r>
              <a:t/>
            </a:r>
          </a:p>
          <a:p>
            <a:pPr lvl="2"/>
            <a:r>
              <a:t/>
            </a:r>
          </a:p>
          <a:p>
            <a:pPr lvl="3"/>
            <a:r>
              <a:t/>
            </a:r>
          </a:p>
          <a:p>
            <a:pPr lvl="4"/>
            <a:r>
              <a:t/>
            </a:r>
          </a:p>
        </p:txBody>
      </p:sp>
      <p:sp>
        <p:nvSpPr>
          <p:cNvPr id="789" name="Text Placeholder 8"/>
          <p:cNvSpPr/>
          <p:nvPr>
            <p:ph type="body" sz="quarter" idx="21" hasCustomPrompt="1"/>
          </p:nvPr>
        </p:nvSpPr>
        <p:spPr>
          <a:xfrm>
            <a:off x="1474839" y="4136109"/>
            <a:ext cx="9247445" cy="369333"/>
          </a:xfrm>
          <a:prstGeom prst="rect">
            <a:avLst/>
          </a:prstGeom>
        </p:spPr>
        <p:txBody>
          <a:bodyPr>
            <a:normAutofit fontScale="100000" lnSpcReduction="0"/>
          </a:bodyPr>
          <a:lstStyle>
            <a:lvl1pPr marL="0" indent="0" algn="r">
              <a:buClrTx/>
              <a:buSzTx/>
              <a:buFontTx/>
              <a:buNone/>
              <a:defRPr b="1" sz="2000"/>
            </a:lvl1pPr>
          </a:lstStyle>
          <a:p>
            <a:pPr/>
            <a:r>
              <a:t>Quoted Person’s Name</a:t>
            </a:r>
          </a:p>
        </p:txBody>
      </p:sp>
      <p:sp>
        <p:nvSpPr>
          <p:cNvPr id="790" name="Text Placeholder 10"/>
          <p:cNvSpPr/>
          <p:nvPr>
            <p:ph type="body" sz="quarter" idx="22" hasCustomPrompt="1"/>
          </p:nvPr>
        </p:nvSpPr>
        <p:spPr>
          <a:xfrm>
            <a:off x="1474839" y="4507646"/>
            <a:ext cx="9247445" cy="341633"/>
          </a:xfrm>
          <a:prstGeom prst="rect">
            <a:avLst/>
          </a:prstGeom>
        </p:spPr>
        <p:txBody>
          <a:bodyPr>
            <a:normAutofit fontScale="100000" lnSpcReduction="0"/>
          </a:bodyPr>
          <a:lstStyle>
            <a:lvl1pPr marL="0" indent="0" algn="r">
              <a:buClrTx/>
              <a:buSzTx/>
              <a:buFontTx/>
              <a:buNone/>
              <a:defRPr sz="1800"/>
            </a:lvl1pPr>
          </a:lstStyle>
          <a:p>
            <a:pPr/>
            <a:r>
              <a:t>Quoted Person’s Job Title, Company Name</a:t>
            </a:r>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with photo">
    <p:spTree>
      <p:nvGrpSpPr>
        <p:cNvPr id="1" name=""/>
        <p:cNvGrpSpPr/>
        <p:nvPr/>
      </p:nvGrpSpPr>
      <p:grpSpPr>
        <a:xfrm>
          <a:off x="0" y="0"/>
          <a:ext cx="0" cy="0"/>
          <a:chOff x="0" y="0"/>
          <a:chExt cx="0" cy="0"/>
        </a:xfrm>
      </p:grpSpPr>
      <p:sp>
        <p:nvSpPr>
          <p:cNvPr id="797" name="Slide Number"/>
          <p:cNvSpPr txBox="1"/>
          <p:nvPr>
            <p:ph type="sldNum" sz="quarter" idx="2"/>
          </p:nvPr>
        </p:nvSpPr>
        <p:spPr>
          <a:prstGeom prst="rect">
            <a:avLst/>
          </a:prstGeom>
        </p:spPr>
        <p:txBody>
          <a:bodyPr/>
          <a:lstStyle/>
          <a:p>
            <a:pPr/>
            <a:fld id="{86CB4B4D-7CA3-9044-876B-883B54F8677D}" type="slidenum"/>
          </a:p>
        </p:txBody>
      </p:sp>
      <p:sp>
        <p:nvSpPr>
          <p:cNvPr id="798" name="Freeform: Shape 15"/>
          <p:cNvSpPr/>
          <p:nvPr/>
        </p:nvSpPr>
        <p:spPr>
          <a:xfrm>
            <a:off x="306050" y="915094"/>
            <a:ext cx="836951" cy="570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69" y="0"/>
                </a:moveTo>
                <a:lnTo>
                  <a:pt x="20470" y="0"/>
                </a:lnTo>
                <a:cubicBezTo>
                  <a:pt x="21223" y="0"/>
                  <a:pt x="21600" y="464"/>
                  <a:pt x="21600" y="1391"/>
                </a:cubicBezTo>
                <a:cubicBezTo>
                  <a:pt x="21600" y="1612"/>
                  <a:pt x="21585" y="1877"/>
                  <a:pt x="21555" y="2186"/>
                </a:cubicBezTo>
                <a:cubicBezTo>
                  <a:pt x="21525" y="2496"/>
                  <a:pt x="21480" y="3026"/>
                  <a:pt x="21419" y="3777"/>
                </a:cubicBezTo>
                <a:lnTo>
                  <a:pt x="19928" y="19281"/>
                </a:lnTo>
                <a:cubicBezTo>
                  <a:pt x="19838" y="20120"/>
                  <a:pt x="19657" y="20717"/>
                  <a:pt x="19386" y="21070"/>
                </a:cubicBezTo>
                <a:cubicBezTo>
                  <a:pt x="19115" y="21423"/>
                  <a:pt x="18708" y="21600"/>
                  <a:pt x="18166" y="21600"/>
                </a:cubicBezTo>
                <a:lnTo>
                  <a:pt x="16177" y="21600"/>
                </a:lnTo>
                <a:cubicBezTo>
                  <a:pt x="13165" y="21600"/>
                  <a:pt x="11659" y="20120"/>
                  <a:pt x="11659" y="17161"/>
                </a:cubicBezTo>
                <a:cubicBezTo>
                  <a:pt x="11659" y="15968"/>
                  <a:pt x="12035" y="14113"/>
                  <a:pt x="12788" y="11595"/>
                </a:cubicBezTo>
                <a:lnTo>
                  <a:pt x="15726" y="2054"/>
                </a:lnTo>
                <a:cubicBezTo>
                  <a:pt x="15936" y="1303"/>
                  <a:pt x="16192" y="773"/>
                  <a:pt x="16494" y="464"/>
                </a:cubicBezTo>
                <a:cubicBezTo>
                  <a:pt x="16795" y="155"/>
                  <a:pt x="17187" y="0"/>
                  <a:pt x="17669" y="0"/>
                </a:cubicBezTo>
                <a:close/>
                <a:moveTo>
                  <a:pt x="6010" y="0"/>
                </a:moveTo>
                <a:lnTo>
                  <a:pt x="8812" y="0"/>
                </a:lnTo>
                <a:cubicBezTo>
                  <a:pt x="9565" y="0"/>
                  <a:pt x="9941" y="464"/>
                  <a:pt x="9941" y="1391"/>
                </a:cubicBezTo>
                <a:cubicBezTo>
                  <a:pt x="9941" y="1612"/>
                  <a:pt x="9926" y="1877"/>
                  <a:pt x="9896" y="2186"/>
                </a:cubicBezTo>
                <a:cubicBezTo>
                  <a:pt x="9866" y="2496"/>
                  <a:pt x="9821" y="3026"/>
                  <a:pt x="9761" y="3777"/>
                </a:cubicBezTo>
                <a:lnTo>
                  <a:pt x="8269" y="19281"/>
                </a:lnTo>
                <a:cubicBezTo>
                  <a:pt x="8179" y="20120"/>
                  <a:pt x="7998" y="20717"/>
                  <a:pt x="7727" y="21070"/>
                </a:cubicBezTo>
                <a:cubicBezTo>
                  <a:pt x="7456" y="21423"/>
                  <a:pt x="7049" y="21600"/>
                  <a:pt x="6507" y="21600"/>
                </a:cubicBezTo>
                <a:lnTo>
                  <a:pt x="4519" y="21600"/>
                </a:lnTo>
                <a:cubicBezTo>
                  <a:pt x="1506" y="21600"/>
                  <a:pt x="0" y="20120"/>
                  <a:pt x="0" y="17161"/>
                </a:cubicBezTo>
                <a:cubicBezTo>
                  <a:pt x="0" y="15968"/>
                  <a:pt x="377" y="14113"/>
                  <a:pt x="1130" y="11595"/>
                </a:cubicBezTo>
                <a:lnTo>
                  <a:pt x="4067" y="2054"/>
                </a:lnTo>
                <a:cubicBezTo>
                  <a:pt x="4278" y="1303"/>
                  <a:pt x="4534" y="773"/>
                  <a:pt x="4835" y="464"/>
                </a:cubicBezTo>
                <a:cubicBezTo>
                  <a:pt x="5136" y="155"/>
                  <a:pt x="5528" y="0"/>
                  <a:pt x="6010" y="0"/>
                </a:cubicBezTo>
                <a:close/>
              </a:path>
            </a:pathLst>
          </a:custGeom>
          <a:gradFill>
            <a:gsLst>
              <a:gs pos="0">
                <a:schemeClr val="accent1"/>
              </a:gs>
              <a:gs pos="100000">
                <a:schemeClr val="accent3"/>
              </a:gs>
            </a:gsLst>
            <a:lin ang="2700000"/>
          </a:gradFill>
          <a:ln w="12700">
            <a:miter lim="400000"/>
          </a:ln>
        </p:spPr>
        <p:txBody>
          <a:bodyPr lIns="45719" rIns="45719" anchor="ctr"/>
          <a:lstStyle/>
          <a:p>
            <a:pPr algn="ctr">
              <a:defRPr>
                <a:solidFill>
                  <a:srgbClr val="FFFFFF"/>
                </a:solidFill>
              </a:defRPr>
            </a:pPr>
          </a:p>
        </p:txBody>
      </p:sp>
      <p:sp>
        <p:nvSpPr>
          <p:cNvPr id="799" name="Picture Placeholder 5"/>
          <p:cNvSpPr/>
          <p:nvPr>
            <p:ph type="pic" idx="21"/>
          </p:nvPr>
        </p:nvSpPr>
        <p:spPr>
          <a:xfrm>
            <a:off x="4053840" y="0"/>
            <a:ext cx="8138160" cy="6858000"/>
          </a:xfrm>
          <a:prstGeom prst="rect">
            <a:avLst/>
          </a:prstGeom>
        </p:spPr>
        <p:txBody>
          <a:bodyPr lIns="91439" tIns="45719" rIns="91439" bIns="45719"/>
          <a:lstStyle/>
          <a:p>
            <a:pPr/>
          </a:p>
        </p:txBody>
      </p:sp>
      <p:sp>
        <p:nvSpPr>
          <p:cNvPr id="800" name="Enter quote here. Do not add additional quote marks in the text. Your quote can be 24pt font or larger depending on space. Use the appropriate customer quote slide based on the length of your quote."/>
          <p:cNvSpPr txBox="1"/>
          <p:nvPr>
            <p:ph type="title" hasCustomPrompt="1"/>
          </p:nvPr>
        </p:nvSpPr>
        <p:spPr>
          <a:xfrm>
            <a:off x="1143000" y="1390650"/>
            <a:ext cx="4953000" cy="3048001"/>
          </a:xfrm>
          <a:prstGeom prst="rect">
            <a:avLst/>
          </a:prstGeom>
        </p:spPr>
        <p:txBody>
          <a:bodyPr/>
          <a:lstStyle>
            <a:lvl1pPr>
              <a:defRPr sz="2400"/>
            </a:lvl1pPr>
          </a:lstStyle>
          <a:p>
            <a:pPr/>
            <a:r>
              <a:t>Enter quote here. Do not add additional quote marks in the text. Your quote can be 24pt font or larger depending on space. Use the appropriate customer quote slide based on the length of your quote.</a:t>
            </a:r>
          </a:p>
        </p:txBody>
      </p:sp>
      <p:sp>
        <p:nvSpPr>
          <p:cNvPr id="801" name="Body Level One…"/>
          <p:cNvSpPr txBox="1"/>
          <p:nvPr>
            <p:ph type="body" sz="quarter" idx="1" hasCustomPrompt="1"/>
          </p:nvPr>
        </p:nvSpPr>
        <p:spPr>
          <a:xfrm>
            <a:off x="1143000" y="5640387"/>
            <a:ext cx="1666875" cy="569913"/>
          </a:xfrm>
          <a:prstGeom prst="rect">
            <a:avLst/>
          </a:prstGeom>
        </p:spPr>
        <p:txBody>
          <a:bodyPr anchor="ctr">
            <a:normAutofit fontScale="100000" lnSpcReduction="0"/>
          </a:bodyPr>
          <a:lstStyle>
            <a:lvl1pPr marL="0" indent="0">
              <a:buClrTx/>
              <a:buSzTx/>
              <a:buFontTx/>
              <a:buNone/>
              <a:defRPr sz="1600"/>
            </a:lvl1pPr>
            <a:lvl2pPr marL="0" indent="228600">
              <a:buClrTx/>
              <a:buSzTx/>
              <a:buFontTx/>
              <a:buNone/>
              <a:defRPr sz="1600"/>
            </a:lvl2pPr>
            <a:lvl3pPr marL="0" indent="231775">
              <a:buClrTx/>
              <a:buSzTx/>
              <a:buFontTx/>
              <a:buNone/>
              <a:defRPr sz="1600"/>
            </a:lvl3pPr>
            <a:lvl4pPr marL="0" indent="685800">
              <a:buClrTx/>
              <a:buSzTx/>
              <a:buFontTx/>
              <a:buNone/>
              <a:defRPr sz="1600"/>
            </a:lvl4pPr>
            <a:lvl5pPr marL="0" indent="685800">
              <a:buClrTx/>
              <a:buSzTx/>
              <a:buFontTx/>
              <a:buNone/>
              <a:defRPr sz="1600"/>
            </a:lvl5pPr>
          </a:lstStyle>
          <a:p>
            <a:pPr/>
            <a:r>
              <a:t>Insert logo here</a:t>
            </a:r>
          </a:p>
          <a:p>
            <a:pPr lvl="1"/>
            <a:r>
              <a:t/>
            </a:r>
          </a:p>
          <a:p>
            <a:pPr lvl="2"/>
            <a:r>
              <a:t/>
            </a:r>
          </a:p>
          <a:p>
            <a:pPr lvl="3"/>
            <a:r>
              <a:t/>
            </a:r>
          </a:p>
          <a:p>
            <a:pPr lvl="4"/>
            <a:r>
              <a:t/>
            </a:r>
          </a:p>
        </p:txBody>
      </p:sp>
      <p:sp>
        <p:nvSpPr>
          <p:cNvPr id="802" name="Text Placeholder 8"/>
          <p:cNvSpPr/>
          <p:nvPr>
            <p:ph type="body" sz="quarter" idx="22" hasCustomPrompt="1"/>
          </p:nvPr>
        </p:nvSpPr>
        <p:spPr>
          <a:xfrm>
            <a:off x="1142999" y="4622799"/>
            <a:ext cx="4953961" cy="369334"/>
          </a:xfrm>
          <a:prstGeom prst="rect">
            <a:avLst/>
          </a:prstGeom>
        </p:spPr>
        <p:txBody>
          <a:bodyPr>
            <a:normAutofit fontScale="100000" lnSpcReduction="0"/>
          </a:bodyPr>
          <a:lstStyle>
            <a:lvl1pPr marL="0" indent="0">
              <a:buClrTx/>
              <a:buSzTx/>
              <a:buFontTx/>
              <a:buNone/>
              <a:defRPr b="1" sz="2000"/>
            </a:lvl1pPr>
          </a:lstStyle>
          <a:p>
            <a:pPr/>
            <a:r>
              <a:t>Quoted Person’s Name</a:t>
            </a:r>
          </a:p>
        </p:txBody>
      </p:sp>
      <p:sp>
        <p:nvSpPr>
          <p:cNvPr id="803" name="Text Placeholder 10"/>
          <p:cNvSpPr/>
          <p:nvPr>
            <p:ph type="body" sz="quarter" idx="23" hasCustomPrompt="1"/>
          </p:nvPr>
        </p:nvSpPr>
        <p:spPr>
          <a:xfrm>
            <a:off x="1142999" y="5045137"/>
            <a:ext cx="4945184" cy="341633"/>
          </a:xfrm>
          <a:prstGeom prst="rect">
            <a:avLst/>
          </a:prstGeom>
        </p:spPr>
        <p:txBody>
          <a:bodyPr>
            <a:normAutofit fontScale="100000" lnSpcReduction="0"/>
          </a:bodyPr>
          <a:lstStyle>
            <a:lvl1pPr marL="0" indent="0">
              <a:buClrTx/>
              <a:buSzTx/>
              <a:buFontTx/>
              <a:buNone/>
              <a:defRPr sz="1800"/>
            </a:lvl1pPr>
          </a:lstStyle>
          <a:p>
            <a:pPr/>
            <a:r>
              <a:t>Quoted Person’s Job Title, Company Name</a:t>
            </a:r>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with portrai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0" name="Slide Number"/>
          <p:cNvSpPr txBox="1"/>
          <p:nvPr>
            <p:ph type="sldNum" sz="quarter" idx="2"/>
          </p:nvPr>
        </p:nvSpPr>
        <p:spPr>
          <a:prstGeom prst="rect">
            <a:avLst/>
          </a:prstGeom>
        </p:spPr>
        <p:txBody>
          <a:bodyPr/>
          <a:lstStyle/>
          <a:p>
            <a:pPr/>
            <a:fld id="{86CB4B4D-7CA3-9044-876B-883B54F8677D}" type="slidenum"/>
          </a:p>
        </p:txBody>
      </p:sp>
      <p:sp>
        <p:nvSpPr>
          <p:cNvPr id="811" name="Enter quote here. Do not add additional quote marks in the text. Your quote can be 24pt font or larger depending on space. Use the appropriate customer quote slide based on the length of your quote."/>
          <p:cNvSpPr txBox="1"/>
          <p:nvPr>
            <p:ph type="title" hasCustomPrompt="1"/>
          </p:nvPr>
        </p:nvSpPr>
        <p:spPr>
          <a:xfrm>
            <a:off x="1143000" y="1371600"/>
            <a:ext cx="4953000" cy="3086100"/>
          </a:xfrm>
          <a:prstGeom prst="rect">
            <a:avLst/>
          </a:prstGeom>
        </p:spPr>
        <p:txBody>
          <a:bodyPr/>
          <a:lstStyle>
            <a:lvl1pPr>
              <a:defRPr sz="2400"/>
            </a:lvl1pPr>
          </a:lstStyle>
          <a:p>
            <a:pPr/>
            <a:r>
              <a:t>Enter quote here. Do not add additional quote marks in the text. Your quote can be 24pt font or larger depending on space. Use the appropriate customer quote slide based on the length of your quote.</a:t>
            </a:r>
          </a:p>
        </p:txBody>
      </p:sp>
      <p:sp>
        <p:nvSpPr>
          <p:cNvPr id="812" name="Freeform: Shape 15"/>
          <p:cNvSpPr/>
          <p:nvPr/>
        </p:nvSpPr>
        <p:spPr>
          <a:xfrm>
            <a:off x="306050" y="915094"/>
            <a:ext cx="836951" cy="5708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69" y="0"/>
                </a:moveTo>
                <a:lnTo>
                  <a:pt x="20470" y="0"/>
                </a:lnTo>
                <a:cubicBezTo>
                  <a:pt x="21223" y="0"/>
                  <a:pt x="21600" y="464"/>
                  <a:pt x="21600" y="1391"/>
                </a:cubicBezTo>
                <a:cubicBezTo>
                  <a:pt x="21600" y="1612"/>
                  <a:pt x="21585" y="1877"/>
                  <a:pt x="21555" y="2186"/>
                </a:cubicBezTo>
                <a:cubicBezTo>
                  <a:pt x="21525" y="2496"/>
                  <a:pt x="21480" y="3026"/>
                  <a:pt x="21419" y="3777"/>
                </a:cubicBezTo>
                <a:lnTo>
                  <a:pt x="19928" y="19281"/>
                </a:lnTo>
                <a:cubicBezTo>
                  <a:pt x="19838" y="20120"/>
                  <a:pt x="19657" y="20717"/>
                  <a:pt x="19386" y="21070"/>
                </a:cubicBezTo>
                <a:cubicBezTo>
                  <a:pt x="19115" y="21423"/>
                  <a:pt x="18708" y="21600"/>
                  <a:pt x="18166" y="21600"/>
                </a:cubicBezTo>
                <a:lnTo>
                  <a:pt x="16177" y="21600"/>
                </a:lnTo>
                <a:cubicBezTo>
                  <a:pt x="13165" y="21600"/>
                  <a:pt x="11659" y="20120"/>
                  <a:pt x="11659" y="17161"/>
                </a:cubicBezTo>
                <a:cubicBezTo>
                  <a:pt x="11659" y="15968"/>
                  <a:pt x="12035" y="14113"/>
                  <a:pt x="12788" y="11595"/>
                </a:cubicBezTo>
                <a:lnTo>
                  <a:pt x="15726" y="2054"/>
                </a:lnTo>
                <a:cubicBezTo>
                  <a:pt x="15936" y="1303"/>
                  <a:pt x="16192" y="773"/>
                  <a:pt x="16494" y="464"/>
                </a:cubicBezTo>
                <a:cubicBezTo>
                  <a:pt x="16795" y="155"/>
                  <a:pt x="17187" y="0"/>
                  <a:pt x="17669" y="0"/>
                </a:cubicBezTo>
                <a:close/>
                <a:moveTo>
                  <a:pt x="6010" y="0"/>
                </a:moveTo>
                <a:lnTo>
                  <a:pt x="8812" y="0"/>
                </a:lnTo>
                <a:cubicBezTo>
                  <a:pt x="9565" y="0"/>
                  <a:pt x="9941" y="464"/>
                  <a:pt x="9941" y="1391"/>
                </a:cubicBezTo>
                <a:cubicBezTo>
                  <a:pt x="9941" y="1612"/>
                  <a:pt x="9926" y="1877"/>
                  <a:pt x="9896" y="2186"/>
                </a:cubicBezTo>
                <a:cubicBezTo>
                  <a:pt x="9866" y="2496"/>
                  <a:pt x="9821" y="3026"/>
                  <a:pt x="9761" y="3777"/>
                </a:cubicBezTo>
                <a:lnTo>
                  <a:pt x="8269" y="19281"/>
                </a:lnTo>
                <a:cubicBezTo>
                  <a:pt x="8179" y="20120"/>
                  <a:pt x="7998" y="20717"/>
                  <a:pt x="7727" y="21070"/>
                </a:cubicBezTo>
                <a:cubicBezTo>
                  <a:pt x="7456" y="21423"/>
                  <a:pt x="7049" y="21600"/>
                  <a:pt x="6507" y="21600"/>
                </a:cubicBezTo>
                <a:lnTo>
                  <a:pt x="4519" y="21600"/>
                </a:lnTo>
                <a:cubicBezTo>
                  <a:pt x="1506" y="21600"/>
                  <a:pt x="0" y="20120"/>
                  <a:pt x="0" y="17161"/>
                </a:cubicBezTo>
                <a:cubicBezTo>
                  <a:pt x="0" y="15968"/>
                  <a:pt x="377" y="14113"/>
                  <a:pt x="1130" y="11595"/>
                </a:cubicBezTo>
                <a:lnTo>
                  <a:pt x="4067" y="2054"/>
                </a:lnTo>
                <a:cubicBezTo>
                  <a:pt x="4278" y="1303"/>
                  <a:pt x="4534" y="773"/>
                  <a:pt x="4835" y="464"/>
                </a:cubicBezTo>
                <a:cubicBezTo>
                  <a:pt x="5136" y="155"/>
                  <a:pt x="5528" y="0"/>
                  <a:pt x="6010" y="0"/>
                </a:cubicBezTo>
                <a:close/>
              </a:path>
            </a:pathLst>
          </a:custGeom>
          <a:gradFill>
            <a:gsLst>
              <a:gs pos="0">
                <a:schemeClr val="accent1"/>
              </a:gs>
              <a:gs pos="100000">
                <a:schemeClr val="accent3"/>
              </a:gs>
            </a:gsLst>
            <a:lin ang="2700000"/>
          </a:gradFill>
          <a:ln w="12700">
            <a:miter lim="400000"/>
          </a:ln>
        </p:spPr>
        <p:txBody>
          <a:bodyPr lIns="45719" rIns="45719" anchor="ctr"/>
          <a:lstStyle/>
          <a:p>
            <a:pPr algn="ctr">
              <a:defRPr>
                <a:solidFill>
                  <a:srgbClr val="FFFFFF"/>
                </a:solidFill>
              </a:defRPr>
            </a:pPr>
          </a:p>
        </p:txBody>
      </p:sp>
      <p:sp>
        <p:nvSpPr>
          <p:cNvPr id="813" name="Rectangle 2"/>
          <p:cNvSpPr/>
          <p:nvPr/>
        </p:nvSpPr>
        <p:spPr>
          <a:xfrm>
            <a:off x="-1" y="0"/>
            <a:ext cx="80306" cy="6858000"/>
          </a:xfrm>
          <a:prstGeom prst="rect">
            <a:avLst/>
          </a:prstGeom>
          <a:gradFill>
            <a:gsLst>
              <a:gs pos="0">
                <a:schemeClr val="accent6"/>
              </a:gs>
              <a:gs pos="40000">
                <a:schemeClr val="accent1"/>
              </a:gs>
              <a:gs pos="100000">
                <a:schemeClr val="accent3"/>
              </a:gs>
            </a:gsLst>
            <a:lin ang="5400000"/>
          </a:gradFill>
          <a:ln w="12700">
            <a:miter lim="400000"/>
          </a:ln>
        </p:spPr>
        <p:txBody>
          <a:bodyPr lIns="45719" rIns="45719" anchor="ctr"/>
          <a:lstStyle/>
          <a:p>
            <a:pPr algn="ctr">
              <a:defRPr>
                <a:solidFill>
                  <a:srgbClr val="FFFFFF"/>
                </a:solidFill>
              </a:defRPr>
            </a:pPr>
          </a:p>
        </p:txBody>
      </p:sp>
      <p:sp>
        <p:nvSpPr>
          <p:cNvPr id="814" name="Picture Placeholder 5"/>
          <p:cNvSpPr/>
          <p:nvPr>
            <p:ph type="pic" sz="quarter" idx="21"/>
          </p:nvPr>
        </p:nvSpPr>
        <p:spPr>
          <a:xfrm>
            <a:off x="7391400" y="1485898"/>
            <a:ext cx="3886200" cy="3980838"/>
          </a:xfrm>
          <a:prstGeom prst="rect">
            <a:avLst/>
          </a:prstGeom>
        </p:spPr>
        <p:txBody>
          <a:bodyPr lIns="91439" tIns="45719" rIns="91439" bIns="45719"/>
          <a:lstStyle/>
          <a:p>
            <a:pPr/>
          </a:p>
        </p:txBody>
      </p:sp>
      <p:sp>
        <p:nvSpPr>
          <p:cNvPr id="815" name="Body Level One…"/>
          <p:cNvSpPr txBox="1"/>
          <p:nvPr>
            <p:ph type="body" sz="quarter" idx="1" hasCustomPrompt="1"/>
          </p:nvPr>
        </p:nvSpPr>
        <p:spPr>
          <a:xfrm>
            <a:off x="1143000" y="5640387"/>
            <a:ext cx="1666875" cy="569913"/>
          </a:xfrm>
          <a:prstGeom prst="rect">
            <a:avLst/>
          </a:prstGeom>
        </p:spPr>
        <p:txBody>
          <a:bodyPr anchor="ctr">
            <a:normAutofit fontScale="100000" lnSpcReduction="0"/>
          </a:bodyPr>
          <a:lstStyle>
            <a:lvl1pPr marL="0" indent="0">
              <a:buClrTx/>
              <a:buSzTx/>
              <a:buFontTx/>
              <a:buNone/>
              <a:defRPr sz="1600"/>
            </a:lvl1pPr>
            <a:lvl2pPr marL="0" indent="228600">
              <a:buClrTx/>
              <a:buSzTx/>
              <a:buFontTx/>
              <a:buNone/>
              <a:defRPr sz="1600"/>
            </a:lvl2pPr>
            <a:lvl3pPr marL="0" indent="231775">
              <a:buClrTx/>
              <a:buSzTx/>
              <a:buFontTx/>
              <a:buNone/>
              <a:defRPr sz="1600"/>
            </a:lvl3pPr>
            <a:lvl4pPr marL="0" indent="685800">
              <a:buClrTx/>
              <a:buSzTx/>
              <a:buFontTx/>
              <a:buNone/>
              <a:defRPr sz="1600"/>
            </a:lvl4pPr>
            <a:lvl5pPr marL="0" indent="685800">
              <a:buClrTx/>
              <a:buSzTx/>
              <a:buFontTx/>
              <a:buNone/>
              <a:defRPr sz="1600"/>
            </a:lvl5pPr>
          </a:lstStyle>
          <a:p>
            <a:pPr/>
            <a:r>
              <a:t>Insert logo here</a:t>
            </a:r>
          </a:p>
          <a:p>
            <a:pPr lvl="1"/>
            <a:r>
              <a:t/>
            </a:r>
          </a:p>
          <a:p>
            <a:pPr lvl="2"/>
            <a:r>
              <a:t/>
            </a:r>
          </a:p>
          <a:p>
            <a:pPr lvl="3"/>
            <a:r>
              <a:t/>
            </a:r>
          </a:p>
          <a:p>
            <a:pPr lvl="4"/>
            <a:r>
              <a:t/>
            </a:r>
          </a:p>
        </p:txBody>
      </p:sp>
      <p:sp>
        <p:nvSpPr>
          <p:cNvPr id="816" name="Text Placeholder 8"/>
          <p:cNvSpPr/>
          <p:nvPr>
            <p:ph type="body" sz="quarter" idx="22" hasCustomPrompt="1"/>
          </p:nvPr>
        </p:nvSpPr>
        <p:spPr>
          <a:xfrm>
            <a:off x="1142999" y="4622799"/>
            <a:ext cx="4953961" cy="369334"/>
          </a:xfrm>
          <a:prstGeom prst="rect">
            <a:avLst/>
          </a:prstGeom>
        </p:spPr>
        <p:txBody>
          <a:bodyPr>
            <a:normAutofit fontScale="100000" lnSpcReduction="0"/>
          </a:bodyPr>
          <a:lstStyle>
            <a:lvl1pPr marL="0" indent="0">
              <a:buClrTx/>
              <a:buSzTx/>
              <a:buFontTx/>
              <a:buNone/>
              <a:defRPr b="1" sz="2000"/>
            </a:lvl1pPr>
          </a:lstStyle>
          <a:p>
            <a:pPr/>
            <a:r>
              <a:t>Quoted Person’s Name</a:t>
            </a:r>
          </a:p>
        </p:txBody>
      </p:sp>
      <p:sp>
        <p:nvSpPr>
          <p:cNvPr id="817" name="Text Placeholder 10"/>
          <p:cNvSpPr/>
          <p:nvPr>
            <p:ph type="body" sz="quarter" idx="23" hasCustomPrompt="1"/>
          </p:nvPr>
        </p:nvSpPr>
        <p:spPr>
          <a:xfrm>
            <a:off x="1142999" y="5045137"/>
            <a:ext cx="4945184" cy="341633"/>
          </a:xfrm>
          <a:prstGeom prst="rect">
            <a:avLst/>
          </a:prstGeom>
        </p:spPr>
        <p:txBody>
          <a:bodyPr>
            <a:normAutofit fontScale="100000" lnSpcReduction="0"/>
          </a:bodyPr>
          <a:lstStyle>
            <a:lvl1pPr marL="0" indent="0">
              <a:buClrTx/>
              <a:buSzTx/>
              <a:buFontTx/>
              <a:buNone/>
              <a:defRPr sz="1800"/>
            </a:lvl1pPr>
          </a:lstStyle>
          <a:p>
            <a:pPr/>
            <a:r>
              <a:t>Quoted Person’s Job Title, Company Name</a:t>
            </a:r>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ogo wall">
    <p:spTree>
      <p:nvGrpSpPr>
        <p:cNvPr id="1" name=""/>
        <p:cNvGrpSpPr/>
        <p:nvPr/>
      </p:nvGrpSpPr>
      <p:grpSpPr>
        <a:xfrm>
          <a:off x="0" y="0"/>
          <a:ext cx="0" cy="0"/>
          <a:chOff x="0" y="0"/>
          <a:chExt cx="0" cy="0"/>
        </a:xfrm>
      </p:grpSpPr>
      <p:sp>
        <p:nvSpPr>
          <p:cNvPr id="824" name="Slide Number"/>
          <p:cNvSpPr txBox="1"/>
          <p:nvPr>
            <p:ph type="sldNum" sz="quarter" idx="2"/>
          </p:nvPr>
        </p:nvSpPr>
        <p:spPr>
          <a:prstGeom prst="rect">
            <a:avLst/>
          </a:prstGeom>
        </p:spPr>
        <p:txBody>
          <a:bodyPr/>
          <a:lstStyle/>
          <a:p>
            <a:pPr/>
            <a:fld id="{86CB4B4D-7CA3-9044-876B-883B54F8677D}" type="slidenum"/>
          </a:p>
        </p:txBody>
      </p:sp>
      <p:sp>
        <p:nvSpPr>
          <p:cNvPr id="825" name="Customer logo wall layout"/>
          <p:cNvSpPr txBox="1"/>
          <p:nvPr>
            <p:ph type="title" hasCustomPrompt="1"/>
          </p:nvPr>
        </p:nvSpPr>
        <p:spPr>
          <a:xfrm>
            <a:off x="420623" y="355126"/>
            <a:ext cx="11428478" cy="638176"/>
          </a:xfrm>
          <a:prstGeom prst="rect">
            <a:avLst/>
          </a:prstGeom>
        </p:spPr>
        <p:txBody>
          <a:bodyPr/>
          <a:lstStyle/>
          <a:p>
            <a:pPr/>
            <a:r>
              <a:t>Customer logo wall layout</a:t>
            </a:r>
          </a:p>
        </p:txBody>
      </p:sp>
      <p:sp>
        <p:nvSpPr>
          <p:cNvPr id="826" name="Body Level One…"/>
          <p:cNvSpPr txBox="1"/>
          <p:nvPr>
            <p:ph type="body" sz="quarter" idx="1" hasCustomPrompt="1"/>
          </p:nvPr>
        </p:nvSpPr>
        <p:spPr>
          <a:xfrm>
            <a:off x="790841" y="2194560"/>
            <a:ext cx="1828801" cy="1097281"/>
          </a:xfrm>
          <a:prstGeom prst="rect">
            <a:avLst/>
          </a:prstGeom>
        </p:spPr>
        <p:txBody>
          <a:bodyPr>
            <a:normAutofit fontScale="100000" lnSpcReduction="0"/>
          </a:bodyPr>
          <a:lstStyle>
            <a:lvl1pPr marL="0" indent="0">
              <a:buClrTx/>
              <a:buSzTx/>
              <a:buFontTx/>
              <a:buNone/>
              <a:defRPr sz="1100"/>
            </a:lvl1pPr>
            <a:lvl2pPr marL="0" indent="285750">
              <a:buClrTx/>
              <a:buSzTx/>
              <a:buFontTx/>
              <a:buNone/>
              <a:defRPr sz="1100"/>
            </a:lvl2pPr>
            <a:lvl3pPr marL="0" indent="628650">
              <a:buClrTx/>
              <a:buSzTx/>
              <a:buFontTx/>
              <a:buNone/>
              <a:defRPr sz="1100"/>
            </a:lvl3pPr>
            <a:lvl4pPr marL="0" indent="858837">
              <a:buClrTx/>
              <a:buSzTx/>
              <a:buFontTx/>
              <a:buNone/>
              <a:defRPr sz="1100"/>
            </a:lvl4pPr>
            <a:lvl5pPr marL="0" indent="1030287">
              <a:buClrTx/>
              <a:buSzTx/>
              <a:buFontTx/>
              <a:buNone/>
              <a:defRPr sz="1100"/>
            </a:lvl5pPr>
          </a:lstStyle>
          <a:p>
            <a:pPr/>
            <a:r>
              <a:t>Click photo icon to add logo</a:t>
            </a:r>
          </a:p>
          <a:p>
            <a:pPr lvl="1"/>
            <a:r>
              <a:t/>
            </a:r>
          </a:p>
          <a:p>
            <a:pPr lvl="2"/>
            <a:r>
              <a:t/>
            </a:r>
          </a:p>
          <a:p>
            <a:pPr lvl="3"/>
            <a:r>
              <a:t/>
            </a:r>
          </a:p>
          <a:p>
            <a:pPr lvl="4"/>
            <a:r>
              <a:t/>
            </a:r>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p:spTree>
      <p:nvGrpSpPr>
        <p:cNvPr id="1" name=""/>
        <p:cNvGrpSpPr/>
        <p:nvPr/>
      </p:nvGrpSpPr>
      <p:grpSpPr>
        <a:xfrm>
          <a:off x="0" y="0"/>
          <a:ext cx="0" cy="0"/>
          <a:chOff x="0" y="0"/>
          <a:chExt cx="0" cy="0"/>
        </a:xfrm>
      </p:grpSpPr>
      <p:sp>
        <p:nvSpPr>
          <p:cNvPr id="833" name="Slide Number"/>
          <p:cNvSpPr txBox="1"/>
          <p:nvPr>
            <p:ph type="sldNum" sz="quarter" idx="2"/>
          </p:nvPr>
        </p:nvSpPr>
        <p:spPr>
          <a:prstGeom prst="rect">
            <a:avLst/>
          </a:prstGeom>
        </p:spPr>
        <p:txBody>
          <a:bodyPr/>
          <a:lstStyle/>
          <a:p>
            <a:pPr/>
            <a:fld id="{86CB4B4D-7CA3-9044-876B-883B54F8677D}" type="slidenum"/>
          </a:p>
        </p:txBody>
      </p:sp>
      <p:sp>
        <p:nvSpPr>
          <p:cNvPr id="834" name="Code layout"/>
          <p:cNvSpPr txBox="1"/>
          <p:nvPr>
            <p:ph type="title" hasCustomPrompt="1"/>
          </p:nvPr>
        </p:nvSpPr>
        <p:spPr>
          <a:prstGeom prst="rect">
            <a:avLst/>
          </a:prstGeom>
        </p:spPr>
        <p:txBody>
          <a:bodyPr/>
          <a:lstStyle/>
          <a:p>
            <a:pPr/>
            <a:r>
              <a:t>Code layout</a:t>
            </a:r>
          </a:p>
        </p:txBody>
      </p:sp>
      <p:sp>
        <p:nvSpPr>
          <p:cNvPr id="835" name="Body Level One…"/>
          <p:cNvSpPr txBox="1"/>
          <p:nvPr>
            <p:ph type="body" sz="half" idx="1" hasCustomPrompt="1"/>
          </p:nvPr>
        </p:nvSpPr>
        <p:spPr>
          <a:xfrm>
            <a:off x="426596" y="1371600"/>
            <a:ext cx="11422505" cy="1508106"/>
          </a:xfrm>
          <a:prstGeom prst="rect">
            <a:avLst/>
          </a:prstGeom>
        </p:spPr>
        <p:txBody>
          <a:bodyPr>
            <a:normAutofit fontScale="100000" lnSpcReduction="0"/>
          </a:bodyPr>
          <a:lstStyle>
            <a:lvl1pPr marL="0" indent="0">
              <a:spcBef>
                <a:spcPts val="600"/>
              </a:spcBef>
              <a:buClrTx/>
              <a:buSzTx/>
              <a:buFontTx/>
              <a:buNone/>
              <a:defRPr sz="1600">
                <a:latin typeface="Amazon Ember Mono"/>
                <a:ea typeface="Amazon Ember Mono"/>
                <a:cs typeface="Amazon Ember Mono"/>
                <a:sym typeface="Amazon Ember Mono"/>
              </a:defRPr>
            </a:lvl1pPr>
            <a:lvl2pPr marL="0" indent="228600">
              <a:spcBef>
                <a:spcPts val="600"/>
              </a:spcBef>
              <a:buClrTx/>
              <a:buSzTx/>
              <a:buFontTx/>
              <a:buNone/>
              <a:defRPr sz="1600">
                <a:latin typeface="Amazon Ember Mono"/>
                <a:ea typeface="Amazon Ember Mono"/>
                <a:cs typeface="Amazon Ember Mono"/>
                <a:sym typeface="Amazon Ember Mono"/>
              </a:defRPr>
            </a:lvl2pPr>
            <a:lvl3pPr marL="0" indent="457200">
              <a:spcBef>
                <a:spcPts val="600"/>
              </a:spcBef>
              <a:buClrTx/>
              <a:buSzTx/>
              <a:buFontTx/>
              <a:buNone/>
              <a:defRPr sz="1600">
                <a:latin typeface="Amazon Ember Mono"/>
                <a:ea typeface="Amazon Ember Mono"/>
                <a:cs typeface="Amazon Ember Mono"/>
                <a:sym typeface="Amazon Ember Mono"/>
              </a:defRPr>
            </a:lvl3pPr>
            <a:lvl4pPr marL="0" indent="685800">
              <a:spcBef>
                <a:spcPts val="600"/>
              </a:spcBef>
              <a:buClrTx/>
              <a:buSzTx/>
              <a:buFontTx/>
              <a:buNone/>
              <a:defRPr sz="1600">
                <a:latin typeface="Amazon Ember Mono"/>
                <a:ea typeface="Amazon Ember Mono"/>
                <a:cs typeface="Amazon Ember Mono"/>
                <a:sym typeface="Amazon Ember Mono"/>
              </a:defRPr>
            </a:lvl4pPr>
            <a:lvl5pPr marL="0" indent="914400">
              <a:spcBef>
                <a:spcPts val="600"/>
              </a:spcBef>
              <a:buClrTx/>
              <a:buSzTx/>
              <a:buFontTx/>
              <a:buNone/>
              <a:defRPr sz="1600">
                <a:latin typeface="Amazon Ember Mono"/>
                <a:ea typeface="Amazon Ember Mono"/>
                <a:cs typeface="Amazon Ember Mono"/>
                <a:sym typeface="Amazon Ember Mono"/>
              </a:defRPr>
            </a:lvl5pPr>
          </a:lstStyle>
          <a:p>
            <a:pPr/>
            <a:r>
              <a:t>Type or paste plain-text code here; or click icon to add image</a:t>
            </a:r>
          </a:p>
          <a:p>
            <a:pPr lvl="1"/>
            <a:r>
              <a:t/>
            </a:r>
          </a:p>
          <a:p>
            <a:pPr lvl="2"/>
            <a:r>
              <a:t/>
            </a:r>
          </a:p>
          <a:p>
            <a:pPr lvl="3"/>
            <a:r>
              <a:t/>
            </a:r>
          </a:p>
          <a:p>
            <a:pPr lvl="4"/>
            <a:r>
              <a:t/>
            </a:r>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 Two Content">
    <p:spTree>
      <p:nvGrpSpPr>
        <p:cNvPr id="1" name=""/>
        <p:cNvGrpSpPr/>
        <p:nvPr/>
      </p:nvGrpSpPr>
      <p:grpSpPr>
        <a:xfrm>
          <a:off x="0" y="0"/>
          <a:ext cx="0" cy="0"/>
          <a:chOff x="0" y="0"/>
          <a:chExt cx="0" cy="0"/>
        </a:xfrm>
      </p:grpSpPr>
      <p:sp>
        <p:nvSpPr>
          <p:cNvPr id="842" name="Slide Number"/>
          <p:cNvSpPr txBox="1"/>
          <p:nvPr>
            <p:ph type="sldNum" sz="quarter" idx="2"/>
          </p:nvPr>
        </p:nvSpPr>
        <p:spPr>
          <a:prstGeom prst="rect">
            <a:avLst/>
          </a:prstGeom>
        </p:spPr>
        <p:txBody>
          <a:bodyPr/>
          <a:lstStyle/>
          <a:p>
            <a:pPr/>
            <a:fld id="{86CB4B4D-7CA3-9044-876B-883B54F8677D}" type="slidenum"/>
          </a:p>
        </p:txBody>
      </p:sp>
      <p:sp>
        <p:nvSpPr>
          <p:cNvPr id="843" name="Two-column code layout"/>
          <p:cNvSpPr txBox="1"/>
          <p:nvPr>
            <p:ph type="title" hasCustomPrompt="1"/>
          </p:nvPr>
        </p:nvSpPr>
        <p:spPr>
          <a:prstGeom prst="rect">
            <a:avLst/>
          </a:prstGeom>
        </p:spPr>
        <p:txBody>
          <a:bodyPr/>
          <a:lstStyle/>
          <a:p>
            <a:pPr/>
            <a:r>
              <a:t>Two-column code layout</a:t>
            </a:r>
          </a:p>
        </p:txBody>
      </p:sp>
      <p:sp>
        <p:nvSpPr>
          <p:cNvPr id="844" name="Body Level One…"/>
          <p:cNvSpPr txBox="1"/>
          <p:nvPr>
            <p:ph type="body" sz="quarter" idx="1" hasCustomPrompt="1"/>
          </p:nvPr>
        </p:nvSpPr>
        <p:spPr>
          <a:xfrm>
            <a:off x="426596" y="1371600"/>
            <a:ext cx="5540817" cy="1508106"/>
          </a:xfrm>
          <a:prstGeom prst="rect">
            <a:avLst/>
          </a:prstGeom>
        </p:spPr>
        <p:txBody>
          <a:bodyPr>
            <a:normAutofit fontScale="100000" lnSpcReduction="0"/>
          </a:bodyPr>
          <a:lstStyle>
            <a:lvl1pPr marL="0" indent="0">
              <a:spcBef>
                <a:spcPts val="600"/>
              </a:spcBef>
              <a:buClrTx/>
              <a:buSzTx/>
              <a:buFontTx/>
              <a:buNone/>
              <a:defRPr sz="1600">
                <a:latin typeface="Amazon Ember Mono"/>
                <a:ea typeface="Amazon Ember Mono"/>
                <a:cs typeface="Amazon Ember Mono"/>
                <a:sym typeface="Amazon Ember Mono"/>
              </a:defRPr>
            </a:lvl1pPr>
            <a:lvl2pPr marL="0" indent="228600">
              <a:spcBef>
                <a:spcPts val="600"/>
              </a:spcBef>
              <a:buClrTx/>
              <a:buSzTx/>
              <a:buFontTx/>
              <a:buNone/>
              <a:defRPr sz="1600">
                <a:latin typeface="Amazon Ember Mono"/>
                <a:ea typeface="Amazon Ember Mono"/>
                <a:cs typeface="Amazon Ember Mono"/>
                <a:sym typeface="Amazon Ember Mono"/>
              </a:defRPr>
            </a:lvl2pPr>
            <a:lvl3pPr marL="0" indent="457200">
              <a:spcBef>
                <a:spcPts val="600"/>
              </a:spcBef>
              <a:buClrTx/>
              <a:buSzTx/>
              <a:buFontTx/>
              <a:buNone/>
              <a:defRPr sz="1600">
                <a:latin typeface="Amazon Ember Mono"/>
                <a:ea typeface="Amazon Ember Mono"/>
                <a:cs typeface="Amazon Ember Mono"/>
                <a:sym typeface="Amazon Ember Mono"/>
              </a:defRPr>
            </a:lvl3pPr>
            <a:lvl4pPr marL="0" indent="685800">
              <a:spcBef>
                <a:spcPts val="600"/>
              </a:spcBef>
              <a:buClrTx/>
              <a:buSzTx/>
              <a:buFontTx/>
              <a:buNone/>
              <a:defRPr sz="1600">
                <a:latin typeface="Amazon Ember Mono"/>
                <a:ea typeface="Amazon Ember Mono"/>
                <a:cs typeface="Amazon Ember Mono"/>
                <a:sym typeface="Amazon Ember Mono"/>
              </a:defRPr>
            </a:lvl4pPr>
            <a:lvl5pPr marL="0" indent="914400">
              <a:spcBef>
                <a:spcPts val="600"/>
              </a:spcBef>
              <a:buClrTx/>
              <a:buSzTx/>
              <a:buFontTx/>
              <a:buNone/>
              <a:defRPr sz="1600">
                <a:latin typeface="Amazon Ember Mono"/>
                <a:ea typeface="Amazon Ember Mono"/>
                <a:cs typeface="Amazon Ember Mono"/>
                <a:sym typeface="Amazon Ember Mono"/>
              </a:defRPr>
            </a:lvl5pPr>
          </a:lstStyle>
          <a:p>
            <a:pPr/>
            <a:r>
              <a:t>Enter code</a:t>
            </a:r>
          </a:p>
          <a:p>
            <a:pPr lvl="1"/>
            <a:r>
              <a:t/>
            </a:r>
          </a:p>
          <a:p>
            <a:pPr lvl="2"/>
            <a:r>
              <a:t/>
            </a:r>
          </a:p>
          <a:p>
            <a:pPr lvl="3"/>
            <a:r>
              <a:t/>
            </a:r>
          </a:p>
          <a:p>
            <a:pPr lvl="4"/>
            <a:r>
              <a:t/>
            </a:r>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Get starte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1" name="Slide Number"/>
          <p:cNvSpPr txBox="1"/>
          <p:nvPr>
            <p:ph type="sldNum" sz="quarter" idx="2"/>
          </p:nvPr>
        </p:nvSpPr>
        <p:spPr>
          <a:prstGeom prst="rect">
            <a:avLst/>
          </a:prstGeom>
        </p:spPr>
        <p:txBody>
          <a:bodyPr/>
          <a:lstStyle/>
          <a:p>
            <a:pPr/>
            <a:fld id="{86CB4B4D-7CA3-9044-876B-883B54F8677D}" type="slidenum"/>
          </a:p>
        </p:txBody>
      </p:sp>
      <p:sp>
        <p:nvSpPr>
          <p:cNvPr id="852" name="Get started"/>
          <p:cNvSpPr txBox="1"/>
          <p:nvPr>
            <p:ph type="title" hasCustomPrompt="1"/>
          </p:nvPr>
        </p:nvSpPr>
        <p:spPr>
          <a:prstGeom prst="rect">
            <a:avLst/>
          </a:prstGeom>
        </p:spPr>
        <p:txBody>
          <a:bodyPr/>
          <a:lstStyle/>
          <a:p>
            <a:pPr/>
            <a:r>
              <a:t>Get started</a:t>
            </a:r>
          </a:p>
        </p:txBody>
      </p:sp>
      <p:sp>
        <p:nvSpPr>
          <p:cNvPr id="853" name="Rectangle: Rounded Corners 2"/>
          <p:cNvSpPr/>
          <p:nvPr/>
        </p:nvSpPr>
        <p:spPr>
          <a:xfrm>
            <a:off x="829573" y="1799084"/>
            <a:ext cx="3259760" cy="3408183"/>
          </a:xfrm>
          <a:prstGeom prst="roundRect">
            <a:avLst>
              <a:gd name="adj" fmla="val 10990"/>
            </a:avLst>
          </a:prstGeom>
          <a:ln w="38100">
            <a:solidFill>
              <a:srgbClr val="80426B"/>
            </a:solidFill>
            <a:miter/>
          </a:ln>
        </p:spPr>
        <p:txBody>
          <a:bodyPr lIns="45719" rIns="45719" anchor="ctr"/>
          <a:lstStyle/>
          <a:p>
            <a:pPr algn="ctr"/>
          </a:p>
        </p:txBody>
      </p:sp>
      <p:sp>
        <p:nvSpPr>
          <p:cNvPr id="854" name="Rectangle: Rounded Corners 3"/>
          <p:cNvSpPr/>
          <p:nvPr/>
        </p:nvSpPr>
        <p:spPr>
          <a:xfrm>
            <a:off x="4451796" y="1799084"/>
            <a:ext cx="3259761" cy="3408183"/>
          </a:xfrm>
          <a:prstGeom prst="roundRect">
            <a:avLst>
              <a:gd name="adj" fmla="val 9320"/>
            </a:avLst>
          </a:prstGeom>
          <a:ln w="38100">
            <a:solidFill>
              <a:srgbClr val="80426B"/>
            </a:solidFill>
            <a:miter/>
          </a:ln>
        </p:spPr>
        <p:txBody>
          <a:bodyPr lIns="45719" rIns="45719" anchor="ctr"/>
          <a:lstStyle/>
          <a:p>
            <a:pPr algn="ctr"/>
          </a:p>
        </p:txBody>
      </p:sp>
      <p:sp>
        <p:nvSpPr>
          <p:cNvPr id="855" name="Rectangle: Rounded Corners 4"/>
          <p:cNvSpPr/>
          <p:nvPr/>
        </p:nvSpPr>
        <p:spPr>
          <a:xfrm>
            <a:off x="8069453" y="1799084"/>
            <a:ext cx="3259761" cy="3408183"/>
          </a:xfrm>
          <a:prstGeom prst="roundRect">
            <a:avLst>
              <a:gd name="adj" fmla="val 8652"/>
            </a:avLst>
          </a:prstGeom>
          <a:ln w="38100">
            <a:solidFill>
              <a:srgbClr val="80426B"/>
            </a:solidFill>
            <a:miter/>
          </a:ln>
        </p:spPr>
        <p:txBody>
          <a:bodyPr lIns="45719" rIns="45719" anchor="ctr"/>
          <a:lstStyle/>
          <a:p>
            <a:pPr algn="ctr"/>
          </a:p>
        </p:txBody>
      </p:sp>
      <p:sp>
        <p:nvSpPr>
          <p:cNvPr id="856" name="Picture Placeholder 19"/>
          <p:cNvSpPr/>
          <p:nvPr>
            <p:ph type="pic" sz="quarter" idx="21"/>
          </p:nvPr>
        </p:nvSpPr>
        <p:spPr>
          <a:xfrm>
            <a:off x="1381224" y="2290764"/>
            <a:ext cx="2194562" cy="1695451"/>
          </a:xfrm>
          <a:prstGeom prst="rect">
            <a:avLst/>
          </a:prstGeom>
        </p:spPr>
        <p:txBody>
          <a:bodyPr lIns="91439" tIns="45719" rIns="91439" bIns="45719"/>
          <a:lstStyle/>
          <a:p>
            <a:pPr/>
          </a:p>
        </p:txBody>
      </p:sp>
      <p:sp>
        <p:nvSpPr>
          <p:cNvPr id="857" name="Picture Placeholder 19"/>
          <p:cNvSpPr/>
          <p:nvPr>
            <p:ph type="pic" sz="quarter" idx="22"/>
          </p:nvPr>
        </p:nvSpPr>
        <p:spPr>
          <a:xfrm>
            <a:off x="4974869" y="2289952"/>
            <a:ext cx="2194562" cy="1695451"/>
          </a:xfrm>
          <a:prstGeom prst="rect">
            <a:avLst/>
          </a:prstGeom>
        </p:spPr>
        <p:txBody>
          <a:bodyPr lIns="91439" tIns="45719" rIns="91439" bIns="45719"/>
          <a:lstStyle/>
          <a:p>
            <a:pPr/>
          </a:p>
        </p:txBody>
      </p:sp>
      <p:sp>
        <p:nvSpPr>
          <p:cNvPr id="858" name="Picture Placeholder 19"/>
          <p:cNvSpPr/>
          <p:nvPr>
            <p:ph type="pic" sz="quarter" idx="23"/>
          </p:nvPr>
        </p:nvSpPr>
        <p:spPr>
          <a:xfrm>
            <a:off x="8634500" y="2289952"/>
            <a:ext cx="2194561" cy="1695451"/>
          </a:xfrm>
          <a:prstGeom prst="rect">
            <a:avLst/>
          </a:prstGeom>
        </p:spPr>
        <p:txBody>
          <a:bodyPr lIns="91439" tIns="45719" rIns="91439" bIns="45719"/>
          <a:lstStyle/>
          <a:p>
            <a:pPr/>
          </a:p>
        </p:txBody>
      </p:sp>
      <p:sp>
        <p:nvSpPr>
          <p:cNvPr id="859" name="Body Level One…"/>
          <p:cNvSpPr txBox="1"/>
          <p:nvPr>
            <p:ph type="body" sz="quarter" idx="1" hasCustomPrompt="1"/>
          </p:nvPr>
        </p:nvSpPr>
        <p:spPr>
          <a:xfrm>
            <a:off x="862785" y="4293227"/>
            <a:ext cx="3147242" cy="369333"/>
          </a:xfrm>
          <a:prstGeom prst="rect">
            <a:avLst/>
          </a:prstGeom>
        </p:spPr>
        <p:txBody>
          <a:bodyPr>
            <a:normAutofit fontScale="100000" lnSpcReduction="0"/>
          </a:bodyPr>
          <a:lstStyle>
            <a:lvl1pPr marL="0" indent="0" algn="ctr">
              <a:buClrTx/>
              <a:buSzTx/>
              <a:buFontTx/>
              <a:buNone/>
              <a:defRPr b="1" sz="2000"/>
            </a:lvl1pPr>
            <a:lvl2pPr marL="0" indent="457200" algn="ctr">
              <a:buClrTx/>
              <a:buSzTx/>
              <a:buFontTx/>
              <a:buNone/>
              <a:defRPr b="1" sz="2000"/>
            </a:lvl2pPr>
            <a:lvl3pPr marL="0" indent="914400" algn="ctr">
              <a:buClrTx/>
              <a:buSzTx/>
              <a:buFontTx/>
              <a:buNone/>
              <a:defRPr b="1" sz="2000"/>
            </a:lvl3pPr>
            <a:lvl4pPr marL="0" indent="1371600" algn="ctr">
              <a:buClrTx/>
              <a:buSzTx/>
              <a:buFontTx/>
              <a:buNone/>
              <a:defRPr b="1" sz="2000"/>
            </a:lvl4pPr>
            <a:lvl5pPr marL="0" indent="1828800" algn="ctr">
              <a:buClrTx/>
              <a:buSzTx/>
              <a:buFontTx/>
              <a:buNone/>
              <a:defRPr b="1" sz="2000"/>
            </a:lvl5pPr>
          </a:lstStyle>
          <a:p>
            <a:pPr/>
            <a:r>
              <a:t>Type content here</a:t>
            </a:r>
          </a:p>
          <a:p>
            <a:pPr lvl="1"/>
            <a:r>
              <a:t/>
            </a:r>
          </a:p>
          <a:p>
            <a:pPr lvl="2"/>
            <a:r>
              <a:t/>
            </a:r>
          </a:p>
          <a:p>
            <a:pPr lvl="3"/>
            <a:r>
              <a:t/>
            </a:r>
          </a:p>
          <a:p>
            <a:pPr lvl="4"/>
            <a:r>
              <a:t/>
            </a:r>
          </a:p>
        </p:txBody>
      </p:sp>
      <p:sp>
        <p:nvSpPr>
          <p:cNvPr id="860" name="Text Placeholder 2"/>
          <p:cNvSpPr/>
          <p:nvPr>
            <p:ph type="body" sz="quarter" idx="24" hasCustomPrompt="1"/>
          </p:nvPr>
        </p:nvSpPr>
        <p:spPr>
          <a:xfrm>
            <a:off x="4522380" y="4293227"/>
            <a:ext cx="3147241" cy="369333"/>
          </a:xfrm>
          <a:prstGeom prst="rect">
            <a:avLst/>
          </a:prstGeom>
        </p:spPr>
        <p:txBody>
          <a:bodyPr>
            <a:normAutofit fontScale="100000" lnSpcReduction="0"/>
          </a:bodyPr>
          <a:lstStyle>
            <a:lvl1pPr marL="0" indent="0" algn="ctr">
              <a:buClrTx/>
              <a:buSzTx/>
              <a:buFontTx/>
              <a:buNone/>
              <a:defRPr b="1" sz="2000"/>
            </a:lvl1pPr>
          </a:lstStyle>
          <a:p>
            <a:pPr/>
            <a:r>
              <a:t>Type content here</a:t>
            </a:r>
          </a:p>
        </p:txBody>
      </p:sp>
      <p:sp>
        <p:nvSpPr>
          <p:cNvPr id="861" name="Text Placeholder 2"/>
          <p:cNvSpPr/>
          <p:nvPr>
            <p:ph type="body" sz="quarter" idx="25" hasCustomPrompt="1"/>
          </p:nvPr>
        </p:nvSpPr>
        <p:spPr>
          <a:xfrm>
            <a:off x="8125714" y="4297374"/>
            <a:ext cx="3147241" cy="369333"/>
          </a:xfrm>
          <a:prstGeom prst="rect">
            <a:avLst/>
          </a:prstGeom>
        </p:spPr>
        <p:txBody>
          <a:bodyPr>
            <a:normAutofit fontScale="100000" lnSpcReduction="0"/>
          </a:bodyPr>
          <a:lstStyle>
            <a:lvl1pPr marL="0" indent="0" algn="ctr">
              <a:buClrTx/>
              <a:buSzTx/>
              <a:buFontTx/>
              <a:buNone/>
              <a:defRPr b="1" sz="2000"/>
            </a:lvl1pPr>
          </a:lstStyle>
          <a:p>
            <a:pPr/>
            <a:r>
              <a:t>Type content here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_3">
    <p:spTree>
      <p:nvGrpSpPr>
        <p:cNvPr id="1" name=""/>
        <p:cNvGrpSpPr/>
        <p:nvPr/>
      </p:nvGrpSpPr>
      <p:grpSpPr>
        <a:xfrm>
          <a:off x="0" y="0"/>
          <a:ext cx="0" cy="0"/>
          <a:chOff x="0" y="0"/>
          <a:chExt cx="0" cy="0"/>
        </a:xfrm>
      </p:grpSpPr>
      <p:sp>
        <p:nvSpPr>
          <p:cNvPr id="70" name="Slide Number"/>
          <p:cNvSpPr txBox="1"/>
          <p:nvPr>
            <p:ph type="sldNum" sz="quarter" idx="2"/>
          </p:nvPr>
        </p:nvSpPr>
        <p:spPr>
          <a:prstGeom prst="rect">
            <a:avLst/>
          </a:prstGeom>
        </p:spPr>
        <p:txBody>
          <a:bodyPr/>
          <a:lstStyle/>
          <a:p>
            <a:pPr/>
            <a:fld id="{86CB4B4D-7CA3-9044-876B-883B54F8677D}" type="slidenum"/>
          </a:p>
        </p:txBody>
      </p:sp>
      <p:sp>
        <p:nvSpPr>
          <p:cNvPr id="71" name="Rectangle: Rounded Corners 14"/>
          <p:cNvSpPr/>
          <p:nvPr/>
        </p:nvSpPr>
        <p:spPr>
          <a:xfrm>
            <a:off x="421482" y="4085414"/>
            <a:ext cx="3600198" cy="1792654"/>
          </a:xfrm>
          <a:prstGeom prst="roundRect">
            <a:avLst>
              <a:gd name="adj" fmla="val 7397"/>
            </a:avLst>
          </a:prstGeom>
          <a:solidFill>
            <a:srgbClr val="111724"/>
          </a:solidFill>
          <a:ln w="12700">
            <a:miter lim="400000"/>
          </a:ln>
        </p:spPr>
        <p:txBody>
          <a:bodyPr lIns="45719" rIns="45719" anchor="ctr"/>
          <a:lstStyle/>
          <a:p>
            <a:pPr algn="ctr">
              <a:defRPr sz="1600">
                <a:solidFill>
                  <a:srgbClr val="FFFFFF"/>
                </a:solidFill>
              </a:defRPr>
            </a:pPr>
          </a:p>
        </p:txBody>
      </p:sp>
      <p:sp>
        <p:nvSpPr>
          <p:cNvPr id="72" name="Rectangle: Rounded Corners 14"/>
          <p:cNvSpPr/>
          <p:nvPr/>
        </p:nvSpPr>
        <p:spPr>
          <a:xfrm>
            <a:off x="421482" y="1954197"/>
            <a:ext cx="3600198" cy="1792654"/>
          </a:xfrm>
          <a:prstGeom prst="roundRect">
            <a:avLst>
              <a:gd name="adj" fmla="val 7397"/>
            </a:avLst>
          </a:prstGeom>
          <a:solidFill>
            <a:srgbClr val="111724"/>
          </a:solidFill>
          <a:ln w="12700">
            <a:miter lim="400000"/>
          </a:ln>
        </p:spPr>
        <p:txBody>
          <a:bodyPr lIns="45719" rIns="45719" anchor="ctr"/>
          <a:lstStyle/>
          <a:p>
            <a:pPr algn="ctr">
              <a:defRPr sz="1600">
                <a:solidFill>
                  <a:srgbClr val="FFFFFF"/>
                </a:solidFill>
              </a:defRPr>
            </a:pPr>
          </a:p>
        </p:txBody>
      </p:sp>
      <p:sp>
        <p:nvSpPr>
          <p:cNvPr id="73" name="Body Level One…"/>
          <p:cNvSpPr txBox="1"/>
          <p:nvPr>
            <p:ph type="body" sz="quarter" idx="1" hasCustomPrompt="1"/>
          </p:nvPr>
        </p:nvSpPr>
        <p:spPr>
          <a:xfrm>
            <a:off x="1702542" y="2486420"/>
            <a:ext cx="1884681" cy="707887"/>
          </a:xfrm>
          <a:prstGeom prst="rect">
            <a:avLst/>
          </a:prstGeom>
        </p:spPr>
        <p:txBody>
          <a:bodyPr anchor="b">
            <a:normAutofit fontScale="100000" lnSpcReduction="0"/>
          </a:bodyPr>
          <a:lstStyle>
            <a:lvl1pPr marL="0" indent="0">
              <a:lnSpc>
                <a:spcPct val="100000"/>
              </a:lnSpc>
              <a:buClrTx/>
              <a:buSzTx/>
              <a:buFontTx/>
              <a:buNone/>
              <a:defRPr sz="2000"/>
            </a:lvl1pPr>
            <a:lvl2pPr marL="0" indent="228600">
              <a:lnSpc>
                <a:spcPct val="100000"/>
              </a:lnSpc>
              <a:buClrTx/>
              <a:buSzTx/>
              <a:buFontTx/>
              <a:buNone/>
              <a:defRPr sz="2000"/>
            </a:lvl2pPr>
            <a:lvl3pPr marL="0" indent="457200">
              <a:lnSpc>
                <a:spcPct val="100000"/>
              </a:lnSpc>
              <a:buClrTx/>
              <a:buSzTx/>
              <a:buFontTx/>
              <a:buNone/>
              <a:defRPr sz="2000"/>
            </a:lvl3pPr>
            <a:lvl4pPr marL="0" indent="685800">
              <a:lnSpc>
                <a:spcPct val="100000"/>
              </a:lnSpc>
              <a:buClrTx/>
              <a:buSzTx/>
              <a:buFontTx/>
              <a:buNone/>
              <a:defRPr sz="2000"/>
            </a:lvl4pPr>
            <a:lvl5pPr marL="0" indent="685800">
              <a:lnSpc>
                <a:spcPct val="100000"/>
              </a:lnSpc>
              <a:buClrTx/>
              <a:buSzTx/>
              <a:buFontTx/>
              <a:buNone/>
              <a:defRPr sz="2000"/>
            </a:lvl5pPr>
          </a:lstStyle>
          <a:p>
            <a:pPr/>
            <a:r>
              <a:t>High-level agenda item</a:t>
            </a:r>
          </a:p>
          <a:p>
            <a:pPr lvl="1"/>
            <a:r>
              <a:t/>
            </a:r>
          </a:p>
          <a:p>
            <a:pPr lvl="2"/>
            <a:r>
              <a:t/>
            </a:r>
          </a:p>
          <a:p>
            <a:pPr lvl="3"/>
            <a:r>
              <a:t/>
            </a:r>
          </a:p>
          <a:p>
            <a:pPr lvl="4"/>
            <a:r>
              <a:t/>
            </a:r>
          </a:p>
        </p:txBody>
      </p:sp>
      <p:sp>
        <p:nvSpPr>
          <p:cNvPr id="74" name="Text Placeholder 37"/>
          <p:cNvSpPr/>
          <p:nvPr>
            <p:ph type="body" sz="quarter" idx="21" hasCustomPrompt="1"/>
          </p:nvPr>
        </p:nvSpPr>
        <p:spPr>
          <a:xfrm>
            <a:off x="570755" y="2388859"/>
            <a:ext cx="876108" cy="923331"/>
          </a:xfrm>
          <a:prstGeom prst="rect">
            <a:avLst/>
          </a:prstGeom>
        </p:spPr>
        <p:txBody>
          <a:bodyPr anchor="ctr">
            <a:normAutofit fontScale="100000" lnSpcReduction="0"/>
          </a:bodyPr>
          <a:lstStyle>
            <a:lvl1pPr marL="0" indent="0" algn="r">
              <a:lnSpc>
                <a:spcPct val="100000"/>
              </a:lnSpc>
              <a:buClrTx/>
              <a:buSzTx/>
              <a:buFontTx/>
              <a:buNone/>
              <a:defRPr b="1" spc="-200" sz="5400">
                <a:solidFill>
                  <a:srgbClr val="8FC7FF"/>
                </a:solidFill>
                <a:latin typeface="Amazon Ember Mono"/>
                <a:ea typeface="Amazon Ember Mono"/>
                <a:cs typeface="Amazon Ember Mono"/>
                <a:sym typeface="Amazon Ember Mono"/>
              </a:defRPr>
            </a:lvl1pPr>
          </a:lstStyle>
          <a:p>
            <a:pPr/>
            <a:r>
              <a:t>01</a:t>
            </a:r>
          </a:p>
        </p:txBody>
      </p:sp>
      <p:sp>
        <p:nvSpPr>
          <p:cNvPr id="75" name="Text Placeholder 37"/>
          <p:cNvSpPr/>
          <p:nvPr>
            <p:ph type="body" sz="quarter" idx="22" hasCustomPrompt="1"/>
          </p:nvPr>
        </p:nvSpPr>
        <p:spPr>
          <a:xfrm>
            <a:off x="1702543" y="4617637"/>
            <a:ext cx="1884679" cy="707887"/>
          </a:xfrm>
          <a:prstGeom prst="rect">
            <a:avLst/>
          </a:prstGeom>
        </p:spPr>
        <p:txBody>
          <a:bodyPr anchor="b">
            <a:normAutofit fontScale="100000" lnSpcReduction="0"/>
          </a:bodyPr>
          <a:lstStyle>
            <a:lvl1pPr marL="0" indent="0">
              <a:lnSpc>
                <a:spcPct val="100000"/>
              </a:lnSpc>
              <a:buClrTx/>
              <a:buSzTx/>
              <a:buFontTx/>
              <a:buNone/>
              <a:defRPr sz="2000"/>
            </a:lvl1pPr>
          </a:lstStyle>
          <a:p>
            <a:pPr/>
            <a:r>
              <a:t>High-level agenda item</a:t>
            </a:r>
          </a:p>
        </p:txBody>
      </p:sp>
      <p:sp>
        <p:nvSpPr>
          <p:cNvPr id="76" name="Text Placeholder 37"/>
          <p:cNvSpPr/>
          <p:nvPr>
            <p:ph type="body" sz="quarter" idx="23" hasCustomPrompt="1"/>
          </p:nvPr>
        </p:nvSpPr>
        <p:spPr>
          <a:xfrm>
            <a:off x="570755" y="4520076"/>
            <a:ext cx="876108" cy="923331"/>
          </a:xfrm>
          <a:prstGeom prst="rect">
            <a:avLst/>
          </a:prstGeom>
        </p:spPr>
        <p:txBody>
          <a:bodyPr anchor="ctr">
            <a:normAutofit fontScale="100000" lnSpcReduction="0"/>
          </a:bodyPr>
          <a:lstStyle>
            <a:lvl1pPr marL="0" indent="0" algn="r">
              <a:lnSpc>
                <a:spcPct val="100000"/>
              </a:lnSpc>
              <a:buClrTx/>
              <a:buSzTx/>
              <a:buFontTx/>
              <a:buNone/>
              <a:defRPr b="1" spc="-200" sz="5400">
                <a:solidFill>
                  <a:srgbClr val="8FC7FF"/>
                </a:solidFill>
                <a:latin typeface="Amazon Ember Mono"/>
                <a:ea typeface="Amazon Ember Mono"/>
                <a:cs typeface="Amazon Ember Mono"/>
                <a:sym typeface="Amazon Ember Mono"/>
              </a:defRPr>
            </a:lvl1pPr>
          </a:lstStyle>
          <a:p>
            <a:pPr/>
            <a:r>
              <a:t>04</a:t>
            </a:r>
          </a:p>
        </p:txBody>
      </p:sp>
      <p:sp>
        <p:nvSpPr>
          <p:cNvPr id="77" name="Agenda"/>
          <p:cNvSpPr txBox="1"/>
          <p:nvPr>
            <p:ph type="title" hasCustomPrompt="1"/>
          </p:nvPr>
        </p:nvSpPr>
        <p:spPr>
          <a:xfrm>
            <a:off x="419100" y="361315"/>
            <a:ext cx="11430000" cy="638176"/>
          </a:xfrm>
          <a:prstGeom prst="rect">
            <a:avLst/>
          </a:prstGeom>
        </p:spPr>
        <p:txBody>
          <a:bodyPr/>
          <a:lstStyle/>
          <a:p>
            <a:pPr/>
            <a:r>
              <a:t>Agenda</a:t>
            </a:r>
          </a:p>
        </p:txBody>
      </p:sp>
      <p:sp>
        <p:nvSpPr>
          <p:cNvPr id="78" name="Rectangle: Rounded Corners 14"/>
          <p:cNvSpPr/>
          <p:nvPr/>
        </p:nvSpPr>
        <p:spPr>
          <a:xfrm>
            <a:off x="8248904" y="1954197"/>
            <a:ext cx="3600197" cy="1792654"/>
          </a:xfrm>
          <a:prstGeom prst="roundRect">
            <a:avLst>
              <a:gd name="adj" fmla="val 7397"/>
            </a:avLst>
          </a:prstGeom>
          <a:solidFill>
            <a:srgbClr val="111724"/>
          </a:solidFill>
          <a:ln w="12700">
            <a:miter lim="400000"/>
          </a:ln>
        </p:spPr>
        <p:txBody>
          <a:bodyPr lIns="45719" rIns="45719" anchor="ctr"/>
          <a:lstStyle/>
          <a:p>
            <a:pPr algn="ctr">
              <a:defRPr sz="1600">
                <a:solidFill>
                  <a:srgbClr val="FFFFFF"/>
                </a:solidFill>
              </a:defRPr>
            </a:pPr>
          </a:p>
        </p:txBody>
      </p:sp>
      <p:sp>
        <p:nvSpPr>
          <p:cNvPr id="79" name="Text Placeholder 37"/>
          <p:cNvSpPr/>
          <p:nvPr>
            <p:ph type="body" sz="quarter" idx="24" hasCustomPrompt="1"/>
          </p:nvPr>
        </p:nvSpPr>
        <p:spPr>
          <a:xfrm>
            <a:off x="9529964" y="2486420"/>
            <a:ext cx="1884680" cy="707887"/>
          </a:xfrm>
          <a:prstGeom prst="rect">
            <a:avLst/>
          </a:prstGeom>
        </p:spPr>
        <p:txBody>
          <a:bodyPr anchor="b">
            <a:normAutofit fontScale="100000" lnSpcReduction="0"/>
          </a:bodyPr>
          <a:lstStyle>
            <a:lvl1pPr marL="0" indent="0">
              <a:lnSpc>
                <a:spcPct val="100000"/>
              </a:lnSpc>
              <a:buClrTx/>
              <a:buSzTx/>
              <a:buFontTx/>
              <a:buNone/>
              <a:defRPr sz="2000"/>
            </a:lvl1pPr>
          </a:lstStyle>
          <a:p>
            <a:pPr/>
            <a:r>
              <a:t>High-level agenda item</a:t>
            </a:r>
          </a:p>
        </p:txBody>
      </p:sp>
      <p:sp>
        <p:nvSpPr>
          <p:cNvPr id="80" name="Text Placeholder 37"/>
          <p:cNvSpPr/>
          <p:nvPr>
            <p:ph type="body" sz="quarter" idx="25" hasCustomPrompt="1"/>
          </p:nvPr>
        </p:nvSpPr>
        <p:spPr>
          <a:xfrm>
            <a:off x="8398177" y="2388859"/>
            <a:ext cx="876107" cy="923331"/>
          </a:xfrm>
          <a:prstGeom prst="rect">
            <a:avLst/>
          </a:prstGeom>
        </p:spPr>
        <p:txBody>
          <a:bodyPr anchor="ctr">
            <a:normAutofit fontScale="100000" lnSpcReduction="0"/>
          </a:bodyPr>
          <a:lstStyle>
            <a:lvl1pPr marL="0" indent="0" algn="r">
              <a:lnSpc>
                <a:spcPct val="100000"/>
              </a:lnSpc>
              <a:buClrTx/>
              <a:buSzTx/>
              <a:buFontTx/>
              <a:buNone/>
              <a:defRPr b="1" spc="-200" sz="5400">
                <a:solidFill>
                  <a:srgbClr val="8FC7FF"/>
                </a:solidFill>
                <a:latin typeface="Amazon Ember Mono"/>
                <a:ea typeface="Amazon Ember Mono"/>
                <a:cs typeface="Amazon Ember Mono"/>
                <a:sym typeface="Amazon Ember Mono"/>
              </a:defRPr>
            </a:lvl1pPr>
          </a:lstStyle>
          <a:p>
            <a:pPr/>
            <a:r>
              <a:t>03</a:t>
            </a:r>
          </a:p>
        </p:txBody>
      </p:sp>
      <p:sp>
        <p:nvSpPr>
          <p:cNvPr id="81" name="Rectangle: Rounded Corners 14"/>
          <p:cNvSpPr/>
          <p:nvPr/>
        </p:nvSpPr>
        <p:spPr>
          <a:xfrm>
            <a:off x="4335193" y="1954197"/>
            <a:ext cx="3600197" cy="1792654"/>
          </a:xfrm>
          <a:prstGeom prst="roundRect">
            <a:avLst>
              <a:gd name="adj" fmla="val 7397"/>
            </a:avLst>
          </a:prstGeom>
          <a:solidFill>
            <a:srgbClr val="111724"/>
          </a:solidFill>
          <a:ln w="12700">
            <a:miter lim="400000"/>
          </a:ln>
        </p:spPr>
        <p:txBody>
          <a:bodyPr lIns="45719" rIns="45719" anchor="ctr"/>
          <a:lstStyle/>
          <a:p>
            <a:pPr algn="ctr">
              <a:defRPr sz="1600">
                <a:solidFill>
                  <a:srgbClr val="FFFFFF"/>
                </a:solidFill>
              </a:defRPr>
            </a:pPr>
          </a:p>
        </p:txBody>
      </p:sp>
      <p:sp>
        <p:nvSpPr>
          <p:cNvPr id="82" name="Text Placeholder 37"/>
          <p:cNvSpPr/>
          <p:nvPr>
            <p:ph type="body" sz="quarter" idx="26" hasCustomPrompt="1"/>
          </p:nvPr>
        </p:nvSpPr>
        <p:spPr>
          <a:xfrm>
            <a:off x="5616252" y="2486420"/>
            <a:ext cx="1884680" cy="707887"/>
          </a:xfrm>
          <a:prstGeom prst="rect">
            <a:avLst/>
          </a:prstGeom>
        </p:spPr>
        <p:txBody>
          <a:bodyPr anchor="b">
            <a:normAutofit fontScale="100000" lnSpcReduction="0"/>
          </a:bodyPr>
          <a:lstStyle>
            <a:lvl1pPr marL="0" indent="0">
              <a:lnSpc>
                <a:spcPct val="100000"/>
              </a:lnSpc>
              <a:buClrTx/>
              <a:buSzTx/>
              <a:buFontTx/>
              <a:buNone/>
              <a:defRPr sz="2000"/>
            </a:lvl1pPr>
          </a:lstStyle>
          <a:p>
            <a:pPr/>
            <a:r>
              <a:t>High-level agenda item</a:t>
            </a:r>
          </a:p>
        </p:txBody>
      </p:sp>
      <p:sp>
        <p:nvSpPr>
          <p:cNvPr id="83" name="Text Placeholder 37"/>
          <p:cNvSpPr/>
          <p:nvPr>
            <p:ph type="body" sz="quarter" idx="27" hasCustomPrompt="1"/>
          </p:nvPr>
        </p:nvSpPr>
        <p:spPr>
          <a:xfrm>
            <a:off x="4484465" y="2388859"/>
            <a:ext cx="876107" cy="923331"/>
          </a:xfrm>
          <a:prstGeom prst="rect">
            <a:avLst/>
          </a:prstGeom>
        </p:spPr>
        <p:txBody>
          <a:bodyPr anchor="ctr">
            <a:normAutofit fontScale="100000" lnSpcReduction="0"/>
          </a:bodyPr>
          <a:lstStyle>
            <a:lvl1pPr marL="0" indent="0" algn="r">
              <a:lnSpc>
                <a:spcPct val="100000"/>
              </a:lnSpc>
              <a:buClrTx/>
              <a:buSzTx/>
              <a:buFontTx/>
              <a:buNone/>
              <a:defRPr b="1" spc="-200" sz="5400">
                <a:solidFill>
                  <a:srgbClr val="8FC7FF"/>
                </a:solidFill>
                <a:latin typeface="Amazon Ember Mono"/>
                <a:ea typeface="Amazon Ember Mono"/>
                <a:cs typeface="Amazon Ember Mono"/>
                <a:sym typeface="Amazon Ember Mono"/>
              </a:defRPr>
            </a:lvl1pPr>
          </a:lstStyle>
          <a:p>
            <a:pPr/>
            <a:r>
              <a:t>02</a:t>
            </a:r>
          </a:p>
        </p:txBody>
      </p:sp>
      <p:sp>
        <p:nvSpPr>
          <p:cNvPr id="84" name="Rectangle: Rounded Corners 14"/>
          <p:cNvSpPr/>
          <p:nvPr/>
        </p:nvSpPr>
        <p:spPr>
          <a:xfrm>
            <a:off x="4335193" y="4085414"/>
            <a:ext cx="3600197" cy="1792654"/>
          </a:xfrm>
          <a:prstGeom prst="roundRect">
            <a:avLst>
              <a:gd name="adj" fmla="val 7397"/>
            </a:avLst>
          </a:prstGeom>
          <a:solidFill>
            <a:srgbClr val="111724"/>
          </a:solidFill>
          <a:ln w="12700">
            <a:miter lim="400000"/>
          </a:ln>
        </p:spPr>
        <p:txBody>
          <a:bodyPr lIns="45719" rIns="45719" anchor="ctr"/>
          <a:lstStyle/>
          <a:p>
            <a:pPr algn="ctr">
              <a:defRPr sz="1600">
                <a:solidFill>
                  <a:srgbClr val="FFFFFF"/>
                </a:solidFill>
              </a:defRPr>
            </a:pPr>
          </a:p>
        </p:txBody>
      </p:sp>
      <p:sp>
        <p:nvSpPr>
          <p:cNvPr id="85" name="Text Placeholder 37"/>
          <p:cNvSpPr/>
          <p:nvPr>
            <p:ph type="body" sz="quarter" idx="28" hasCustomPrompt="1"/>
          </p:nvPr>
        </p:nvSpPr>
        <p:spPr>
          <a:xfrm>
            <a:off x="5616252" y="4617637"/>
            <a:ext cx="1884680" cy="707887"/>
          </a:xfrm>
          <a:prstGeom prst="rect">
            <a:avLst/>
          </a:prstGeom>
        </p:spPr>
        <p:txBody>
          <a:bodyPr anchor="b">
            <a:normAutofit fontScale="100000" lnSpcReduction="0"/>
          </a:bodyPr>
          <a:lstStyle>
            <a:lvl1pPr marL="0" indent="0">
              <a:lnSpc>
                <a:spcPct val="100000"/>
              </a:lnSpc>
              <a:buClrTx/>
              <a:buSzTx/>
              <a:buFontTx/>
              <a:buNone/>
              <a:defRPr sz="2000"/>
            </a:lvl1pPr>
          </a:lstStyle>
          <a:p>
            <a:pPr/>
            <a:r>
              <a:t>High-level agenda item</a:t>
            </a:r>
          </a:p>
        </p:txBody>
      </p:sp>
      <p:sp>
        <p:nvSpPr>
          <p:cNvPr id="86" name="Text Placeholder 37"/>
          <p:cNvSpPr/>
          <p:nvPr>
            <p:ph type="body" sz="quarter" idx="29" hasCustomPrompt="1"/>
          </p:nvPr>
        </p:nvSpPr>
        <p:spPr>
          <a:xfrm>
            <a:off x="4484465" y="4520076"/>
            <a:ext cx="876107" cy="923331"/>
          </a:xfrm>
          <a:prstGeom prst="rect">
            <a:avLst/>
          </a:prstGeom>
        </p:spPr>
        <p:txBody>
          <a:bodyPr anchor="ctr">
            <a:normAutofit fontScale="100000" lnSpcReduction="0"/>
          </a:bodyPr>
          <a:lstStyle>
            <a:lvl1pPr marL="0" indent="0" algn="r">
              <a:lnSpc>
                <a:spcPct val="100000"/>
              </a:lnSpc>
              <a:buClrTx/>
              <a:buSzTx/>
              <a:buFontTx/>
              <a:buNone/>
              <a:defRPr b="1" spc="-200" sz="5400">
                <a:solidFill>
                  <a:srgbClr val="8FC7FF"/>
                </a:solidFill>
                <a:latin typeface="Amazon Ember Mono"/>
                <a:ea typeface="Amazon Ember Mono"/>
                <a:cs typeface="Amazon Ember Mono"/>
                <a:sym typeface="Amazon Ember Mono"/>
              </a:defRPr>
            </a:lvl1pPr>
          </a:lstStyle>
          <a:p>
            <a:pPr/>
            <a:r>
              <a:t>05</a:t>
            </a:r>
          </a:p>
        </p:txBody>
      </p:sp>
      <p:sp>
        <p:nvSpPr>
          <p:cNvPr id="87" name="Rectangle: Rounded Corners 14"/>
          <p:cNvSpPr/>
          <p:nvPr/>
        </p:nvSpPr>
        <p:spPr>
          <a:xfrm>
            <a:off x="8251327" y="4085414"/>
            <a:ext cx="3600197" cy="1792654"/>
          </a:xfrm>
          <a:prstGeom prst="roundRect">
            <a:avLst>
              <a:gd name="adj" fmla="val 7397"/>
            </a:avLst>
          </a:prstGeom>
          <a:solidFill>
            <a:srgbClr val="111724"/>
          </a:solidFill>
          <a:ln w="12700">
            <a:miter lim="400000"/>
          </a:ln>
        </p:spPr>
        <p:txBody>
          <a:bodyPr lIns="45719" rIns="45719" anchor="ctr"/>
          <a:lstStyle/>
          <a:p>
            <a:pPr algn="ctr">
              <a:defRPr sz="1600">
                <a:solidFill>
                  <a:srgbClr val="FFFFFF"/>
                </a:solidFill>
              </a:defRPr>
            </a:pPr>
          </a:p>
        </p:txBody>
      </p:sp>
      <p:sp>
        <p:nvSpPr>
          <p:cNvPr id="88" name="Text Placeholder 37"/>
          <p:cNvSpPr/>
          <p:nvPr>
            <p:ph type="body" sz="quarter" idx="30" hasCustomPrompt="1"/>
          </p:nvPr>
        </p:nvSpPr>
        <p:spPr>
          <a:xfrm>
            <a:off x="9532387" y="4617637"/>
            <a:ext cx="1884680" cy="707887"/>
          </a:xfrm>
          <a:prstGeom prst="rect">
            <a:avLst/>
          </a:prstGeom>
        </p:spPr>
        <p:txBody>
          <a:bodyPr anchor="b">
            <a:normAutofit fontScale="100000" lnSpcReduction="0"/>
          </a:bodyPr>
          <a:lstStyle>
            <a:lvl1pPr marL="0" indent="0">
              <a:lnSpc>
                <a:spcPct val="100000"/>
              </a:lnSpc>
              <a:buClrTx/>
              <a:buSzTx/>
              <a:buFontTx/>
              <a:buNone/>
              <a:defRPr sz="2000"/>
            </a:lvl1pPr>
          </a:lstStyle>
          <a:p>
            <a:pPr/>
            <a:r>
              <a:t>High-level agenda item</a:t>
            </a:r>
          </a:p>
        </p:txBody>
      </p:sp>
      <p:sp>
        <p:nvSpPr>
          <p:cNvPr id="89" name="Text Placeholder 37"/>
          <p:cNvSpPr/>
          <p:nvPr>
            <p:ph type="body" sz="quarter" idx="31" hasCustomPrompt="1"/>
          </p:nvPr>
        </p:nvSpPr>
        <p:spPr>
          <a:xfrm>
            <a:off x="8400599" y="4520076"/>
            <a:ext cx="876107" cy="923331"/>
          </a:xfrm>
          <a:prstGeom prst="rect">
            <a:avLst/>
          </a:prstGeom>
        </p:spPr>
        <p:txBody>
          <a:bodyPr anchor="ctr">
            <a:normAutofit fontScale="100000" lnSpcReduction="0"/>
          </a:bodyPr>
          <a:lstStyle>
            <a:lvl1pPr marL="0" indent="0" algn="r">
              <a:lnSpc>
                <a:spcPct val="100000"/>
              </a:lnSpc>
              <a:buClrTx/>
              <a:buSzTx/>
              <a:buFontTx/>
              <a:buNone/>
              <a:defRPr b="1" spc="-200" sz="5400">
                <a:solidFill>
                  <a:srgbClr val="8FC7FF"/>
                </a:solidFill>
                <a:latin typeface="Amazon Ember Mono"/>
                <a:ea typeface="Amazon Ember Mono"/>
                <a:cs typeface="Amazon Ember Mono"/>
                <a:sym typeface="Amazon Ember Mono"/>
              </a:defRPr>
            </a:lvl1pPr>
          </a:lstStyle>
          <a:p>
            <a:pPr/>
            <a:r>
              <a:t>06</a:t>
            </a:r>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_gradient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68" name="Body Level One…"/>
          <p:cNvSpPr txBox="1"/>
          <p:nvPr>
            <p:ph type="body" sz="quarter" idx="1" hasCustomPrompt="1"/>
          </p:nvPr>
        </p:nvSpPr>
        <p:spPr>
          <a:xfrm>
            <a:off x="431800" y="3453367"/>
            <a:ext cx="3703321" cy="369333"/>
          </a:xfrm>
          <a:prstGeom prst="rect">
            <a:avLst/>
          </a:prstGeom>
        </p:spPr>
        <p:txBody>
          <a:bodyPr anchor="b">
            <a:normAutofit fontScale="100000" lnSpcReduction="0"/>
          </a:bodyPr>
          <a:lstStyle>
            <a:lvl1pPr marL="0" indent="0">
              <a:buClrTx/>
              <a:buSzTx/>
              <a:buFontTx/>
              <a:buNone/>
              <a:defRPr b="1" sz="2000"/>
            </a:lvl1pPr>
            <a:lvl2pPr marL="515673" indent="-287073">
              <a:buClrTx/>
              <a:buFontTx/>
              <a:defRPr b="1" sz="2000"/>
            </a:lvl2pPr>
            <a:lvl3pPr marL="641350" indent="-409575">
              <a:buClrTx/>
              <a:buFontTx/>
              <a:defRPr b="1" sz="2000"/>
            </a:lvl3pPr>
            <a:lvl4pPr marL="939800" indent="-254000">
              <a:buClrTx/>
              <a:buFontTx/>
              <a:defRPr b="1" sz="2000"/>
            </a:lvl4pPr>
            <a:lvl5pPr marL="939800" indent="-254000">
              <a:buClrTx/>
              <a:buFontTx/>
              <a:defRPr b="1" sz="2000"/>
            </a:lvl5pPr>
          </a:lstStyle>
          <a:p>
            <a:pPr/>
            <a:r>
              <a:t>Speaker name (pronouns)</a:t>
            </a:r>
          </a:p>
          <a:p>
            <a:pPr lvl="1"/>
            <a:r>
              <a:t/>
            </a:r>
          </a:p>
          <a:p>
            <a:pPr lvl="2"/>
            <a:r>
              <a:t/>
            </a:r>
          </a:p>
          <a:p>
            <a:pPr lvl="3"/>
            <a:r>
              <a:t/>
            </a:r>
          </a:p>
          <a:p>
            <a:pPr lvl="4"/>
            <a:r>
              <a:t/>
            </a:r>
          </a:p>
        </p:txBody>
      </p:sp>
      <p:sp>
        <p:nvSpPr>
          <p:cNvPr id="869" name="Text Placeholder 12"/>
          <p:cNvSpPr/>
          <p:nvPr>
            <p:ph type="body" sz="quarter" idx="21" hasCustomPrompt="1"/>
          </p:nvPr>
        </p:nvSpPr>
        <p:spPr>
          <a:xfrm>
            <a:off x="431799" y="3835400"/>
            <a:ext cx="3703322" cy="1128486"/>
          </a:xfrm>
          <a:prstGeom prst="rect">
            <a:avLst/>
          </a:prstGeom>
        </p:spPr>
        <p:txBody>
          <a:bodyPr>
            <a:normAutofit fontScale="100000" lnSpcReduction="0"/>
          </a:bodyPr>
          <a:lstStyle>
            <a:lvl1pPr marL="0" indent="0">
              <a:lnSpc>
                <a:spcPct val="100000"/>
              </a:lnSpc>
              <a:spcBef>
                <a:spcPts val="600"/>
              </a:spcBef>
              <a:buClrTx/>
              <a:buSzTx/>
              <a:buFontTx/>
              <a:buNone/>
              <a:defRPr sz="1800"/>
            </a:lvl1pPr>
          </a:lstStyle>
          <a:p>
            <a:pPr/>
            <a:r>
              <a:t>Speaker contact info  (such as email or socials)</a:t>
            </a:r>
          </a:p>
        </p:txBody>
      </p:sp>
      <p:sp>
        <p:nvSpPr>
          <p:cNvPr id="870" name="Thank you layout"/>
          <p:cNvSpPr txBox="1"/>
          <p:nvPr>
            <p:ph type="title" hasCustomPrompt="1"/>
          </p:nvPr>
        </p:nvSpPr>
        <p:spPr>
          <a:xfrm>
            <a:off x="0" y="-660868"/>
            <a:ext cx="12192000" cy="638176"/>
          </a:xfrm>
          <a:prstGeom prst="rect">
            <a:avLst/>
          </a:prstGeom>
        </p:spPr>
        <p:txBody>
          <a:bodyPr/>
          <a:lstStyle>
            <a:lvl1pPr>
              <a:defRPr>
                <a:solidFill>
                  <a:srgbClr val="496395"/>
                </a:solidFill>
              </a:defRPr>
            </a:lvl1pPr>
          </a:lstStyle>
          <a:p>
            <a:pPr/>
            <a:r>
              <a:t>Thank you layout</a:t>
            </a:r>
          </a:p>
        </p:txBody>
      </p:sp>
      <p:sp>
        <p:nvSpPr>
          <p:cNvPr id="871" name="TextBox 2"/>
          <p:cNvSpPr txBox="1"/>
          <p:nvPr/>
        </p:nvSpPr>
        <p:spPr>
          <a:xfrm>
            <a:off x="419100" y="1900795"/>
            <a:ext cx="5676900" cy="1003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097277">
              <a:lnSpc>
                <a:spcPct val="90000"/>
              </a:lnSpc>
              <a:defRPr b="1" spc="-150" sz="6600">
                <a:solidFill>
                  <a:srgbClr val="FFFFFF"/>
                </a:solidFill>
              </a:defRPr>
            </a:lvl1pPr>
          </a:lstStyle>
          <a:p>
            <a:pPr/>
            <a:r>
              <a:t>Thank you!</a:t>
            </a:r>
          </a:p>
        </p:txBody>
      </p:sp>
      <p:sp>
        <p:nvSpPr>
          <p:cNvPr id="872" name="TextBox 1"/>
          <p:cNvSpPr txBox="1"/>
          <p:nvPr/>
        </p:nvSpPr>
        <p:spPr>
          <a:xfrm>
            <a:off x="433635" y="6534215"/>
            <a:ext cx="284917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FFFFFF"/>
                </a:solidFill>
              </a:defRPr>
            </a:lvl1pPr>
          </a:lstStyle>
          <a:p>
            <a:pPr/>
            <a:r>
              <a:t>Amazon Web Services, AWS, the Powered by AWS logo, and all AWS service names used in this slide deck are trademarks of Amazon.com, Inc. or its affiliates.</a:t>
            </a:r>
          </a:p>
        </p:txBody>
      </p:sp>
      <p:sp>
        <p:nvSpPr>
          <p:cNvPr id="873" name="TextBox 3"/>
          <p:cNvSpPr txBox="1"/>
          <p:nvPr/>
        </p:nvSpPr>
        <p:spPr>
          <a:xfrm>
            <a:off x="376336" y="6392988"/>
            <a:ext cx="2457375"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solidFill>
                  <a:srgbClr val="F5F7FF"/>
                </a:solidFill>
              </a:defRPr>
            </a:lvl1pPr>
          </a:lstStyle>
          <a:p>
            <a:pPr/>
            <a:r>
              <a:t>© 2024, Amazon Web Services, Inc. or its affiliates. All rights reserved</a:t>
            </a:r>
          </a:p>
        </p:txBody>
      </p:sp>
      <p:sp>
        <p:nvSpPr>
          <p:cNvPr id="874" name="Slide Number"/>
          <p:cNvSpPr txBox="1"/>
          <p:nvPr>
            <p:ph type="sldNum" sz="quarter" idx="2"/>
          </p:nvPr>
        </p:nvSpPr>
        <p:spPr>
          <a:xfrm>
            <a:off x="5892800" y="6172200"/>
            <a:ext cx="2844800" cy="368301"/>
          </a:xfrm>
          <a:prstGeom prst="rect">
            <a:avLst/>
          </a:prstGeom>
        </p:spPr>
        <p:txBody>
          <a:bodyPr lIns="45719" tIns="45719" rIns="45719" bIns="45719"/>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_gradient 2">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881" name="Picture 4" descr="Picture 4"/>
          <p:cNvPicPr>
            <a:picLocks noChangeAspect="1"/>
          </p:cNvPicPr>
          <p:nvPr/>
        </p:nvPicPr>
        <p:blipFill>
          <a:blip r:embed="rId2">
            <a:extLst/>
          </a:blip>
          <a:srcRect l="0" t="0" r="1562" b="1562"/>
          <a:stretch>
            <a:fillRect/>
          </a:stretch>
        </p:blipFill>
        <p:spPr>
          <a:xfrm>
            <a:off x="1" y="68"/>
            <a:ext cx="12192000" cy="6857932"/>
          </a:xfrm>
          <a:prstGeom prst="rect">
            <a:avLst/>
          </a:prstGeom>
          <a:ln w="12700">
            <a:miter lim="400000"/>
          </a:ln>
        </p:spPr>
      </p:pic>
      <p:sp>
        <p:nvSpPr>
          <p:cNvPr id="882" name="Thank you layout"/>
          <p:cNvSpPr txBox="1"/>
          <p:nvPr>
            <p:ph type="title" hasCustomPrompt="1"/>
          </p:nvPr>
        </p:nvSpPr>
        <p:spPr>
          <a:xfrm>
            <a:off x="0" y="-660868"/>
            <a:ext cx="12192000" cy="638176"/>
          </a:xfrm>
          <a:prstGeom prst="rect">
            <a:avLst/>
          </a:prstGeom>
        </p:spPr>
        <p:txBody>
          <a:bodyPr/>
          <a:lstStyle>
            <a:lvl1pPr>
              <a:defRPr>
                <a:solidFill>
                  <a:srgbClr val="496395"/>
                </a:solidFill>
              </a:defRPr>
            </a:lvl1pPr>
          </a:lstStyle>
          <a:p>
            <a:pPr/>
            <a:r>
              <a:t>Thank you layout</a:t>
            </a:r>
          </a:p>
        </p:txBody>
      </p:sp>
      <p:sp>
        <p:nvSpPr>
          <p:cNvPr id="883" name="TextBox 2"/>
          <p:cNvSpPr txBox="1"/>
          <p:nvPr/>
        </p:nvSpPr>
        <p:spPr>
          <a:xfrm>
            <a:off x="419100" y="1900795"/>
            <a:ext cx="5676900" cy="1003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097277">
              <a:lnSpc>
                <a:spcPct val="90000"/>
              </a:lnSpc>
              <a:defRPr b="1" spc="-150" sz="6600">
                <a:solidFill>
                  <a:srgbClr val="FFFFFF"/>
                </a:solidFill>
              </a:defRPr>
            </a:lvl1pPr>
          </a:lstStyle>
          <a:p>
            <a:pPr/>
            <a:r>
              <a:t>Thank you!</a:t>
            </a:r>
          </a:p>
        </p:txBody>
      </p:sp>
      <p:sp>
        <p:nvSpPr>
          <p:cNvPr id="884" name="TextBox 1"/>
          <p:cNvSpPr txBox="1"/>
          <p:nvPr/>
        </p:nvSpPr>
        <p:spPr>
          <a:xfrm>
            <a:off x="433635" y="6534215"/>
            <a:ext cx="284917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FFFFFF"/>
                </a:solidFill>
              </a:defRPr>
            </a:lvl1pPr>
          </a:lstStyle>
          <a:p>
            <a:pPr/>
            <a:r>
              <a:t>Amazon Web Services, AWS, the Powered by AWS logo, and all AWS service names used in this slide deck are trademarks of Amazon.com, Inc. or its affiliates.</a:t>
            </a:r>
          </a:p>
        </p:txBody>
      </p:sp>
      <p:sp>
        <p:nvSpPr>
          <p:cNvPr id="885" name="TextBox 3"/>
          <p:cNvSpPr txBox="1"/>
          <p:nvPr/>
        </p:nvSpPr>
        <p:spPr>
          <a:xfrm>
            <a:off x="376336" y="6392988"/>
            <a:ext cx="2457375"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solidFill>
                  <a:srgbClr val="F5F7FF"/>
                </a:solidFill>
              </a:defRPr>
            </a:lvl1pPr>
          </a:lstStyle>
          <a:p>
            <a:pPr/>
            <a:r>
              <a:t>© 2024, Amazon Web Services, Inc. or its affiliates. All rights reserved</a:t>
            </a:r>
          </a:p>
        </p:txBody>
      </p:sp>
      <p:sp>
        <p:nvSpPr>
          <p:cNvPr id="886" name="Body Level One…"/>
          <p:cNvSpPr txBox="1"/>
          <p:nvPr>
            <p:ph type="body" sz="quarter" idx="1" hasCustomPrompt="1"/>
          </p:nvPr>
        </p:nvSpPr>
        <p:spPr>
          <a:xfrm>
            <a:off x="431800" y="3453367"/>
            <a:ext cx="3703321" cy="369333"/>
          </a:xfrm>
          <a:prstGeom prst="rect">
            <a:avLst/>
          </a:prstGeom>
        </p:spPr>
        <p:txBody>
          <a:bodyPr anchor="b">
            <a:normAutofit fontScale="100000" lnSpcReduction="0"/>
          </a:bodyPr>
          <a:lstStyle>
            <a:lvl1pPr marL="0" indent="0">
              <a:buClrTx/>
              <a:buSzTx/>
              <a:buFontTx/>
              <a:buNone/>
              <a:defRPr b="1" sz="2000"/>
            </a:lvl1pPr>
            <a:lvl2pPr marL="515673" indent="-287073">
              <a:buClrTx/>
              <a:buFontTx/>
              <a:defRPr b="1" sz="2000"/>
            </a:lvl2pPr>
            <a:lvl3pPr marL="641350" indent="-409575">
              <a:buClrTx/>
              <a:buFontTx/>
              <a:defRPr b="1" sz="2000"/>
            </a:lvl3pPr>
            <a:lvl4pPr marL="939800" indent="-254000">
              <a:buClrTx/>
              <a:buFontTx/>
              <a:defRPr b="1" sz="2000"/>
            </a:lvl4pPr>
            <a:lvl5pPr marL="939800" indent="-254000">
              <a:buClrTx/>
              <a:buFontTx/>
              <a:defRPr b="1" sz="2000"/>
            </a:lvl5pPr>
          </a:lstStyle>
          <a:p>
            <a:pPr/>
            <a:r>
              <a:t>Speaker name (pronouns)</a:t>
            </a:r>
          </a:p>
          <a:p>
            <a:pPr lvl="1"/>
            <a:r>
              <a:t/>
            </a:r>
          </a:p>
          <a:p>
            <a:pPr lvl="2"/>
            <a:r>
              <a:t/>
            </a:r>
          </a:p>
          <a:p>
            <a:pPr lvl="3"/>
            <a:r>
              <a:t/>
            </a:r>
          </a:p>
          <a:p>
            <a:pPr lvl="4"/>
            <a:r>
              <a:t/>
            </a:r>
          </a:p>
        </p:txBody>
      </p:sp>
      <p:sp>
        <p:nvSpPr>
          <p:cNvPr id="887" name="Text Placeholder 12"/>
          <p:cNvSpPr/>
          <p:nvPr>
            <p:ph type="body" sz="quarter" idx="21" hasCustomPrompt="1"/>
          </p:nvPr>
        </p:nvSpPr>
        <p:spPr>
          <a:xfrm>
            <a:off x="431799" y="3835400"/>
            <a:ext cx="3703322" cy="1128486"/>
          </a:xfrm>
          <a:prstGeom prst="rect">
            <a:avLst/>
          </a:prstGeom>
        </p:spPr>
        <p:txBody>
          <a:bodyPr>
            <a:normAutofit fontScale="100000" lnSpcReduction="0"/>
          </a:bodyPr>
          <a:lstStyle>
            <a:lvl1pPr marL="0" indent="0">
              <a:lnSpc>
                <a:spcPct val="100000"/>
              </a:lnSpc>
              <a:spcBef>
                <a:spcPts val="600"/>
              </a:spcBef>
              <a:buClrTx/>
              <a:buSzTx/>
              <a:buFontTx/>
              <a:buNone/>
              <a:defRPr sz="1800"/>
            </a:lvl1pPr>
          </a:lstStyle>
          <a:p>
            <a:pPr/>
            <a:r>
              <a:t>Speaker contact info  (such as email or socials)</a:t>
            </a:r>
          </a:p>
        </p:txBody>
      </p:sp>
      <p:sp>
        <p:nvSpPr>
          <p:cNvPr id="888" name="Slide Number"/>
          <p:cNvSpPr txBox="1"/>
          <p:nvPr>
            <p:ph type="sldNum" sz="quarter" idx="2"/>
          </p:nvPr>
        </p:nvSpPr>
        <p:spPr>
          <a:xfrm>
            <a:off x="5892800" y="6172200"/>
            <a:ext cx="2844800" cy="368301"/>
          </a:xfrm>
          <a:prstGeom prst="rect">
            <a:avLst/>
          </a:prstGeom>
        </p:spPr>
        <p:txBody>
          <a:bodyPr lIns="45719" tIns="45719" rIns="45719" bIns="45719"/>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_gradient 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95" name="Thank you layout"/>
          <p:cNvSpPr txBox="1"/>
          <p:nvPr>
            <p:ph type="title" hasCustomPrompt="1"/>
          </p:nvPr>
        </p:nvSpPr>
        <p:spPr>
          <a:xfrm>
            <a:off x="0" y="-660868"/>
            <a:ext cx="12192000" cy="638176"/>
          </a:xfrm>
          <a:prstGeom prst="rect">
            <a:avLst/>
          </a:prstGeom>
        </p:spPr>
        <p:txBody>
          <a:bodyPr/>
          <a:lstStyle>
            <a:lvl1pPr>
              <a:defRPr>
                <a:solidFill>
                  <a:srgbClr val="496395"/>
                </a:solidFill>
              </a:defRPr>
            </a:lvl1pPr>
          </a:lstStyle>
          <a:p>
            <a:pPr/>
            <a:r>
              <a:t>Thank you layout</a:t>
            </a:r>
          </a:p>
        </p:txBody>
      </p:sp>
      <p:sp>
        <p:nvSpPr>
          <p:cNvPr id="896" name="TextBox 2"/>
          <p:cNvSpPr txBox="1"/>
          <p:nvPr/>
        </p:nvSpPr>
        <p:spPr>
          <a:xfrm>
            <a:off x="419100" y="1900795"/>
            <a:ext cx="5676900" cy="1003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097277">
              <a:lnSpc>
                <a:spcPct val="90000"/>
              </a:lnSpc>
              <a:defRPr b="1" spc="-150" sz="6600">
                <a:solidFill>
                  <a:srgbClr val="FFFFFF"/>
                </a:solidFill>
              </a:defRPr>
            </a:lvl1pPr>
          </a:lstStyle>
          <a:p>
            <a:pPr/>
            <a:r>
              <a:t>Thank you!</a:t>
            </a:r>
          </a:p>
        </p:txBody>
      </p:sp>
      <p:sp>
        <p:nvSpPr>
          <p:cNvPr id="897" name="TextBox 1"/>
          <p:cNvSpPr txBox="1"/>
          <p:nvPr/>
        </p:nvSpPr>
        <p:spPr>
          <a:xfrm>
            <a:off x="433635" y="6534215"/>
            <a:ext cx="2849174"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FFFFFF"/>
                </a:solidFill>
              </a:defRPr>
            </a:lvl1pPr>
          </a:lstStyle>
          <a:p>
            <a:pPr/>
            <a:r>
              <a:t>Amazon Web Services, AWS, the Powered by AWS logo, and all AWS service names used in this slide deck are trademarks of Amazon.com, Inc. or its affiliates.</a:t>
            </a:r>
          </a:p>
        </p:txBody>
      </p:sp>
      <p:sp>
        <p:nvSpPr>
          <p:cNvPr id="898" name="TextBox 3"/>
          <p:cNvSpPr txBox="1"/>
          <p:nvPr/>
        </p:nvSpPr>
        <p:spPr>
          <a:xfrm>
            <a:off x="376336" y="6392988"/>
            <a:ext cx="2457375"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solidFill>
                  <a:srgbClr val="F5F7FF"/>
                </a:solidFill>
              </a:defRPr>
            </a:lvl1pPr>
          </a:lstStyle>
          <a:p>
            <a:pPr/>
            <a:r>
              <a:t>© 2024, Amazon Web Services, Inc. or its affiliates. All rights reserved</a:t>
            </a:r>
          </a:p>
        </p:txBody>
      </p:sp>
      <p:sp>
        <p:nvSpPr>
          <p:cNvPr id="899" name="Body Level One…"/>
          <p:cNvSpPr txBox="1"/>
          <p:nvPr>
            <p:ph type="body" sz="quarter" idx="1" hasCustomPrompt="1"/>
          </p:nvPr>
        </p:nvSpPr>
        <p:spPr>
          <a:xfrm>
            <a:off x="431800" y="3453367"/>
            <a:ext cx="3703321" cy="369333"/>
          </a:xfrm>
          <a:prstGeom prst="rect">
            <a:avLst/>
          </a:prstGeom>
        </p:spPr>
        <p:txBody>
          <a:bodyPr anchor="b">
            <a:normAutofit fontScale="100000" lnSpcReduction="0"/>
          </a:bodyPr>
          <a:lstStyle>
            <a:lvl1pPr marL="0" indent="0">
              <a:buClrTx/>
              <a:buSzTx/>
              <a:buFontTx/>
              <a:buNone/>
              <a:defRPr b="1" sz="2000"/>
            </a:lvl1pPr>
            <a:lvl2pPr marL="515673" indent="-287073">
              <a:buClrTx/>
              <a:buFontTx/>
              <a:defRPr b="1" sz="2000"/>
            </a:lvl2pPr>
            <a:lvl3pPr marL="641350" indent="-409575">
              <a:buClrTx/>
              <a:buFontTx/>
              <a:defRPr b="1" sz="2000"/>
            </a:lvl3pPr>
            <a:lvl4pPr marL="939800" indent="-254000">
              <a:buClrTx/>
              <a:buFontTx/>
              <a:defRPr b="1" sz="2000"/>
            </a:lvl4pPr>
            <a:lvl5pPr marL="939800" indent="-254000">
              <a:buClrTx/>
              <a:buFontTx/>
              <a:defRPr b="1" sz="2000"/>
            </a:lvl5pPr>
          </a:lstStyle>
          <a:p>
            <a:pPr/>
            <a:r>
              <a:t>Speaker name (pronouns)</a:t>
            </a:r>
          </a:p>
          <a:p>
            <a:pPr lvl="1"/>
            <a:r>
              <a:t/>
            </a:r>
          </a:p>
          <a:p>
            <a:pPr lvl="2"/>
            <a:r>
              <a:t/>
            </a:r>
          </a:p>
          <a:p>
            <a:pPr lvl="3"/>
            <a:r>
              <a:t/>
            </a:r>
          </a:p>
          <a:p>
            <a:pPr lvl="4"/>
            <a:r>
              <a:t/>
            </a:r>
          </a:p>
        </p:txBody>
      </p:sp>
      <p:sp>
        <p:nvSpPr>
          <p:cNvPr id="900" name="Text Placeholder 12"/>
          <p:cNvSpPr/>
          <p:nvPr>
            <p:ph type="body" sz="quarter" idx="21" hasCustomPrompt="1"/>
          </p:nvPr>
        </p:nvSpPr>
        <p:spPr>
          <a:xfrm>
            <a:off x="431799" y="3835400"/>
            <a:ext cx="3703322" cy="1128486"/>
          </a:xfrm>
          <a:prstGeom prst="rect">
            <a:avLst/>
          </a:prstGeom>
        </p:spPr>
        <p:txBody>
          <a:bodyPr>
            <a:normAutofit fontScale="100000" lnSpcReduction="0"/>
          </a:bodyPr>
          <a:lstStyle>
            <a:lvl1pPr marL="0" indent="0">
              <a:lnSpc>
                <a:spcPct val="100000"/>
              </a:lnSpc>
              <a:spcBef>
                <a:spcPts val="600"/>
              </a:spcBef>
              <a:buClrTx/>
              <a:buSzTx/>
              <a:buFontTx/>
              <a:buNone/>
              <a:defRPr sz="1800"/>
            </a:lvl1pPr>
          </a:lstStyle>
          <a:p>
            <a:pPr/>
            <a:r>
              <a:t>Speaker contact info  (such as email or socials)</a:t>
            </a:r>
          </a:p>
        </p:txBody>
      </p:sp>
      <p:sp>
        <p:nvSpPr>
          <p:cNvPr id="901" name="Slide Number"/>
          <p:cNvSpPr txBox="1"/>
          <p:nvPr>
            <p:ph type="sldNum" sz="quarter" idx="2"/>
          </p:nvPr>
        </p:nvSpPr>
        <p:spPr>
          <a:xfrm>
            <a:off x="5892800" y="6172200"/>
            <a:ext cx="2844800" cy="368301"/>
          </a:xfrm>
          <a:prstGeom prst="rect">
            <a:avLst/>
          </a:prstGeom>
        </p:spPr>
        <p:txBody>
          <a:bodyPr lIns="45719" tIns="45719" rIns="45719" bIns="45719"/>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End of Templa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08" name="Slide Number"/>
          <p:cNvSpPr txBox="1"/>
          <p:nvPr>
            <p:ph type="sldNum" sz="quarter" idx="2"/>
          </p:nvPr>
        </p:nvSpPr>
        <p:spPr>
          <a:prstGeom prst="rect">
            <a:avLst/>
          </a:prstGeom>
        </p:spPr>
        <p:txBody>
          <a:bodyPr/>
          <a:lstStyle/>
          <a:p>
            <a:pPr/>
            <a:fld id="{86CB4B4D-7CA3-9044-876B-883B54F8677D}" type="slidenum"/>
          </a:p>
        </p:txBody>
      </p:sp>
      <p:pic>
        <p:nvPicPr>
          <p:cNvPr id="909" name="Graphic 6" descr="Graphic 6"/>
          <p:cNvPicPr>
            <a:picLocks noChangeAspect="1"/>
          </p:cNvPicPr>
          <p:nvPr/>
        </p:nvPicPr>
        <p:blipFill>
          <a:blip r:embed="rId3">
            <a:extLst/>
          </a:blip>
          <a:stretch>
            <a:fillRect/>
          </a:stretch>
        </p:blipFill>
        <p:spPr>
          <a:xfrm>
            <a:off x="857250" y="1533524"/>
            <a:ext cx="2628900" cy="2628901"/>
          </a:xfrm>
          <a:prstGeom prst="rect">
            <a:avLst/>
          </a:prstGeom>
          <a:ln w="12700">
            <a:miter lim="400000"/>
          </a:ln>
        </p:spPr>
      </p:pic>
      <p:sp>
        <p:nvSpPr>
          <p:cNvPr id="910" name="TextBox 1"/>
          <p:cNvSpPr txBox="1"/>
          <p:nvPr/>
        </p:nvSpPr>
        <p:spPr>
          <a:xfrm>
            <a:off x="3531869" y="1798616"/>
            <a:ext cx="7693662" cy="40894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80000"/>
              </a:lnSpc>
              <a:defRPr b="1" sz="6600">
                <a:solidFill>
                  <a:srgbClr val="FFFFFF"/>
                </a:solidFill>
              </a:defRPr>
            </a:pPr>
            <a:r>
              <a:t>Do not use layouts after this slide.</a:t>
            </a:r>
            <a:endParaRPr>
              <a:latin typeface="Amazon Ember Display Heavy"/>
              <a:ea typeface="Amazon Ember Display Heavy"/>
              <a:cs typeface="Amazon Ember Display Heavy"/>
              <a:sym typeface="Amazon Ember Display Heavy"/>
            </a:endParaRPr>
          </a:p>
          <a:p>
            <a:pPr>
              <a:lnSpc>
                <a:spcPct val="80000"/>
              </a:lnSpc>
              <a:spcBef>
                <a:spcPts val="600"/>
              </a:spcBef>
              <a:defRPr b="1" sz="2400">
                <a:solidFill>
                  <a:srgbClr val="FFFFFF"/>
                </a:solidFill>
              </a:defRPr>
            </a:pPr>
            <a:r>
              <a:t>They might be included because a previous template’s styles were ported in and are not part of this official template. Please apply appropriate templates to the slides in presentation mode that are using other templates, and then remove the slides that follow after this slide in the master view. </a:t>
            </a:r>
            <a:r>
              <a:rPr b="0" sz="2000"/>
              <a:t>(Hint: Hover over slide in master view TOC to see which presentation slide includes the layout.)</a:t>
            </a:r>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Option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7" name="Slide Number"/>
          <p:cNvSpPr txBox="1"/>
          <p:nvPr>
            <p:ph type="sldNum" sz="quarter" idx="2"/>
          </p:nvPr>
        </p:nvSpPr>
        <p:spPr>
          <a:prstGeom prst="rect">
            <a:avLst/>
          </a:prstGeom>
        </p:spPr>
        <p:txBody>
          <a:bodyPr/>
          <a:lstStyle/>
          <a:p>
            <a:pPr/>
            <a:fld id="{86CB4B4D-7CA3-9044-876B-883B54F8677D}" type="slidenum"/>
          </a:p>
        </p:txBody>
      </p:sp>
      <p:pic>
        <p:nvPicPr>
          <p:cNvPr id="918" name="Picture 9" descr="Picture 9"/>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919" name="Section layout: Enter section name here"/>
          <p:cNvSpPr txBox="1"/>
          <p:nvPr>
            <p:ph type="title" hasCustomPrompt="1"/>
          </p:nvPr>
        </p:nvSpPr>
        <p:spPr>
          <a:xfrm>
            <a:off x="609600" y="2718036"/>
            <a:ext cx="7823200" cy="1421929"/>
          </a:xfrm>
          <a:prstGeom prst="rect">
            <a:avLst/>
          </a:prstGeom>
        </p:spPr>
        <p:txBody>
          <a:bodyPr anchor="ctr"/>
          <a:lstStyle>
            <a:lvl1pPr>
              <a:defRPr sz="4800"/>
            </a:lvl1pPr>
          </a:lstStyle>
          <a:p>
            <a:pPr/>
            <a:r>
              <a:t>Section layout: Enter section name here</a:t>
            </a:r>
          </a:p>
        </p:txBody>
      </p:sp>
      <p:pic>
        <p:nvPicPr>
          <p:cNvPr id="920" name="Picture 8" descr="Picture 8"/>
          <p:cNvPicPr>
            <a:picLocks noChangeAspect="1"/>
          </p:cNvPicPr>
          <p:nvPr/>
        </p:nvPicPr>
        <p:blipFill>
          <a:blip r:embed="rId4">
            <a:extLst/>
          </a:blip>
          <a:stretch>
            <a:fillRect/>
          </a:stretch>
        </p:blipFill>
        <p:spPr>
          <a:xfrm>
            <a:off x="594359" y="6335088"/>
            <a:ext cx="348828" cy="208701"/>
          </a:xfrm>
          <a:prstGeom prst="rect">
            <a:avLst/>
          </a:prstGeom>
          <a:ln w="12700">
            <a:miter lim="400000"/>
          </a:ln>
        </p:spPr>
      </p:pic>
      <p:sp>
        <p:nvSpPr>
          <p:cNvPr id="921" name="TextBox 2"/>
          <p:cNvSpPr txBox="1"/>
          <p:nvPr/>
        </p:nvSpPr>
        <p:spPr>
          <a:xfrm>
            <a:off x="1186803" y="6389813"/>
            <a:ext cx="3753593"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solidFill>
                  <a:srgbClr val="FFFFFF"/>
                </a:solidFill>
              </a:defRPr>
            </a:lvl1pPr>
          </a:lstStyle>
          <a:p>
            <a:pPr/>
            <a:r>
              <a:t>© 2023, Amazon Web Services, Inc. or its affiliates. All rights reserved. Amazon Confidential and Trademark.</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6" name="Slide Number"/>
          <p:cNvSpPr txBox="1"/>
          <p:nvPr>
            <p:ph type="sldNum" sz="quarter" idx="2"/>
          </p:nvPr>
        </p:nvSpPr>
        <p:spPr>
          <a:prstGeom prst="rect">
            <a:avLst/>
          </a:prstGeom>
        </p:spPr>
        <p:txBody>
          <a:bodyPr/>
          <a:lstStyle/>
          <a:p>
            <a:pPr/>
            <a:fld id="{86CB4B4D-7CA3-9044-876B-883B54F8677D}" type="slidenum"/>
          </a:p>
        </p:txBody>
      </p:sp>
      <p:sp>
        <p:nvSpPr>
          <p:cNvPr id="97" name="Blank layout (enter descriptive title here for accessibility)"/>
          <p:cNvSpPr txBox="1"/>
          <p:nvPr>
            <p:ph type="title" hasCustomPrompt="1"/>
          </p:nvPr>
        </p:nvSpPr>
        <p:spPr>
          <a:xfrm>
            <a:off x="-2" y="-647700"/>
            <a:ext cx="12479868" cy="638175"/>
          </a:xfrm>
          <a:prstGeom prst="rect">
            <a:avLst/>
          </a:prstGeom>
        </p:spPr>
        <p:txBody>
          <a:bodyPr/>
          <a:lstStyle>
            <a:lvl1pPr>
              <a:defRPr sz="2400">
                <a:solidFill>
                  <a:srgbClr val="496395"/>
                </a:solidFill>
              </a:defRPr>
            </a:lvl1pPr>
          </a:lstStyle>
          <a:p>
            <a:pPr/>
            <a:r>
              <a:t>Blank layout (enter descriptive title here for accessibility)</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04" name="Slide Number"/>
          <p:cNvSpPr txBox="1"/>
          <p:nvPr>
            <p:ph type="sldNum" sz="quarter" idx="2"/>
          </p:nvPr>
        </p:nvSpPr>
        <p:spPr>
          <a:prstGeom prst="rect">
            <a:avLst/>
          </a:prstGeom>
        </p:spPr>
        <p:txBody>
          <a:bodyPr/>
          <a:lstStyle/>
          <a:p>
            <a:pPr/>
            <a:fld id="{86CB4B4D-7CA3-9044-876B-883B54F8677D}" type="slidenum"/>
          </a:p>
        </p:txBody>
      </p:sp>
      <p:sp>
        <p:nvSpPr>
          <p:cNvPr id="105" name="Title only layout"/>
          <p:cNvSpPr txBox="1"/>
          <p:nvPr>
            <p:ph type="title" hasCustomPrompt="1"/>
          </p:nvPr>
        </p:nvSpPr>
        <p:spPr>
          <a:prstGeom prst="rect">
            <a:avLst/>
          </a:prstGeom>
        </p:spPr>
        <p:txBody>
          <a:bodyPr/>
          <a:lstStyle/>
          <a:p>
            <a:pPr/>
            <a:r>
              <a:t>Title only layout</a:t>
            </a: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Subtitle">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
        <p:nvSpPr>
          <p:cNvPr id="113" name="Body Level One…"/>
          <p:cNvSpPr txBox="1"/>
          <p:nvPr>
            <p:ph type="body" sz="quarter" idx="1" hasCustomPrompt="1"/>
          </p:nvPr>
        </p:nvSpPr>
        <p:spPr>
          <a:xfrm>
            <a:off x="425038" y="1051130"/>
            <a:ext cx="11416450" cy="338555"/>
          </a:xfrm>
          <a:prstGeom prst="rect">
            <a:avLst/>
          </a:prstGeom>
        </p:spPr>
        <p:txBody>
          <a:bodyPr>
            <a:normAutofit fontScale="100000" lnSpcReduction="0"/>
          </a:bodyPr>
          <a:lstStyle>
            <a:lvl1pPr marL="0" indent="0">
              <a:lnSpc>
                <a:spcPct val="100000"/>
              </a:lnSpc>
              <a:buClrTx/>
              <a:buSzTx/>
              <a:buFontTx/>
              <a:buNone/>
              <a:defRPr b="1" cap="all" spc="400" sz="1600">
                <a:solidFill>
                  <a:srgbClr val="8FC7FF"/>
                </a:solidFill>
                <a:latin typeface="Amazon Ember Mono"/>
                <a:ea typeface="Amazon Ember Mono"/>
                <a:cs typeface="Amazon Ember Mono"/>
                <a:sym typeface="Amazon Ember Mono"/>
              </a:defRPr>
            </a:lvl1pPr>
            <a:lvl2pPr marL="458258" indent="-229658">
              <a:lnSpc>
                <a:spcPct val="100000"/>
              </a:lnSpc>
              <a:buClrTx/>
              <a:buFontTx/>
              <a:defRPr b="1" cap="all" spc="400" sz="1600">
                <a:solidFill>
                  <a:srgbClr val="8FC7FF"/>
                </a:solidFill>
                <a:latin typeface="Amazon Ember Mono"/>
                <a:ea typeface="Amazon Ember Mono"/>
                <a:cs typeface="Amazon Ember Mono"/>
                <a:sym typeface="Amazon Ember Mono"/>
              </a:defRPr>
            </a:lvl2pPr>
            <a:lvl3pPr marL="559434" indent="-327659">
              <a:lnSpc>
                <a:spcPct val="100000"/>
              </a:lnSpc>
              <a:buClrTx/>
              <a:buFontTx/>
              <a:defRPr b="1" cap="all" spc="400" sz="1600">
                <a:solidFill>
                  <a:srgbClr val="8FC7FF"/>
                </a:solidFill>
                <a:latin typeface="Amazon Ember Mono"/>
                <a:ea typeface="Amazon Ember Mono"/>
                <a:cs typeface="Amazon Ember Mono"/>
                <a:sym typeface="Amazon Ember Mono"/>
              </a:defRPr>
            </a:lvl3pPr>
            <a:lvl4pPr marL="889000" indent="-203200">
              <a:lnSpc>
                <a:spcPct val="100000"/>
              </a:lnSpc>
              <a:buClrTx/>
              <a:buFontTx/>
              <a:defRPr b="1" cap="all" spc="400" sz="1600">
                <a:solidFill>
                  <a:srgbClr val="8FC7FF"/>
                </a:solidFill>
                <a:latin typeface="Amazon Ember Mono"/>
                <a:ea typeface="Amazon Ember Mono"/>
                <a:cs typeface="Amazon Ember Mono"/>
                <a:sym typeface="Amazon Ember Mono"/>
              </a:defRPr>
            </a:lvl4pPr>
            <a:lvl5pPr marL="889000" indent="-203200">
              <a:lnSpc>
                <a:spcPct val="100000"/>
              </a:lnSpc>
              <a:buClrTx/>
              <a:buFontTx/>
              <a:defRPr b="1" cap="all" spc="400" sz="1600">
                <a:solidFill>
                  <a:srgbClr val="8FC7FF"/>
                </a:solidFill>
                <a:latin typeface="Amazon Ember Mono"/>
                <a:ea typeface="Amazon Ember Mono"/>
                <a:cs typeface="Amazon Ember Mono"/>
                <a:sym typeface="Amazon Ember Mono"/>
              </a:defRPr>
            </a:lvl5pPr>
          </a:lstStyle>
          <a:p>
            <a:pPr/>
            <a:r>
              <a:t>Enter subtitle</a:t>
            </a:r>
          </a:p>
          <a:p>
            <a:pPr lvl="1"/>
            <a:r>
              <a:t/>
            </a:r>
          </a:p>
          <a:p>
            <a:pPr lvl="2"/>
            <a:r>
              <a:t/>
            </a:r>
          </a:p>
          <a:p>
            <a:pPr lvl="3"/>
            <a:r>
              <a:t/>
            </a:r>
          </a:p>
          <a:p>
            <a:pPr lvl="4"/>
            <a:r>
              <a:t/>
            </a:r>
          </a:p>
        </p:txBody>
      </p:sp>
      <p:sp>
        <p:nvSpPr>
          <p:cNvPr id="114" name="Title and subtitle layout"/>
          <p:cNvSpPr txBox="1"/>
          <p:nvPr>
            <p:ph type="title" hasCustomPrompt="1"/>
          </p:nvPr>
        </p:nvSpPr>
        <p:spPr>
          <a:prstGeom prst="rect">
            <a:avLst/>
          </a:prstGeom>
        </p:spPr>
        <p:txBody>
          <a:bodyPr/>
          <a:lstStyle/>
          <a:p>
            <a:pPr/>
            <a:r>
              <a:t>Title and subtitle layout</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 Id="rId55" Type="http://schemas.openxmlformats.org/officeDocument/2006/relationships/slideLayout" Target="../slideLayouts/slideLayout53.xml"/><Relationship Id="rId56" Type="http://schemas.openxmlformats.org/officeDocument/2006/relationships/slideLayout" Target="../slideLayouts/slideLayout54.xml"/><Relationship Id="rId57" Type="http://schemas.openxmlformats.org/officeDocument/2006/relationships/slideLayout" Target="../slideLayouts/slideLayout55.xml"/><Relationship Id="rId58" Type="http://schemas.openxmlformats.org/officeDocument/2006/relationships/slideLayout" Target="../slideLayouts/slideLayout56.xml"/><Relationship Id="rId59" Type="http://schemas.openxmlformats.org/officeDocument/2006/relationships/slideLayout" Target="../slideLayouts/slideLayout57.xml"/><Relationship Id="rId60" Type="http://schemas.openxmlformats.org/officeDocument/2006/relationships/slideLayout" Target="../slideLayouts/slideLayout58.xml"/><Relationship Id="rId61" Type="http://schemas.openxmlformats.org/officeDocument/2006/relationships/slideLayout" Target="../slideLayouts/slideLayout59.xml"/><Relationship Id="rId62" Type="http://schemas.openxmlformats.org/officeDocument/2006/relationships/slideLayout" Target="../slideLayouts/slideLayout60.xml"/><Relationship Id="rId63" Type="http://schemas.openxmlformats.org/officeDocument/2006/relationships/slideLayout" Target="../slideLayouts/slideLayout61.xml"/><Relationship Id="rId64" Type="http://schemas.openxmlformats.org/officeDocument/2006/relationships/slideLayout" Target="../slideLayouts/slideLayout62.xml"/><Relationship Id="rId65" Type="http://schemas.openxmlformats.org/officeDocument/2006/relationships/slideLayout" Target="../slideLayouts/slideLayout63.xml"/><Relationship Id="rId66"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161E2D"/>
        </a:solidFill>
      </p:bgPr>
    </p:bg>
    <p:spTree>
      <p:nvGrpSpPr>
        <p:cNvPr id="1" name=""/>
        <p:cNvGrpSpPr/>
        <p:nvPr/>
      </p:nvGrpSpPr>
      <p:grpSpPr>
        <a:xfrm>
          <a:off x="0" y="0"/>
          <a:ext cx="0" cy="0"/>
          <a:chOff x="0" y="0"/>
          <a:chExt cx="0" cy="0"/>
        </a:xfrm>
      </p:grpSpPr>
      <p:sp>
        <p:nvSpPr>
          <p:cNvPr id="2" name="Rectangle 7"/>
          <p:cNvSpPr/>
          <p:nvPr/>
        </p:nvSpPr>
        <p:spPr>
          <a:xfrm>
            <a:off x="-1" y="0"/>
            <a:ext cx="80306" cy="6858000"/>
          </a:xfrm>
          <a:prstGeom prst="rect">
            <a:avLst/>
          </a:prstGeom>
          <a:gradFill>
            <a:gsLst>
              <a:gs pos="0">
                <a:schemeClr val="accent6"/>
              </a:gs>
              <a:gs pos="40000">
                <a:schemeClr val="accent1"/>
              </a:gs>
              <a:gs pos="100000">
                <a:schemeClr val="accent3"/>
              </a:gs>
            </a:gsLst>
            <a:lin ang="5400000"/>
          </a:gradFill>
          <a:ln w="12700">
            <a:miter lim="400000"/>
          </a:ln>
        </p:spPr>
        <p:txBody>
          <a:bodyPr lIns="45719" rIns="45719" anchor="ctr"/>
          <a:lstStyle/>
          <a:p>
            <a:pPr algn="ctr">
              <a:defRPr>
                <a:solidFill>
                  <a:srgbClr val="FFFFFF"/>
                </a:solidFill>
              </a:defRPr>
            </a:pPr>
          </a:p>
        </p:txBody>
      </p:sp>
      <p:sp>
        <p:nvSpPr>
          <p:cNvPr id="3" name="TextBox 1"/>
          <p:cNvSpPr txBox="1"/>
          <p:nvPr/>
        </p:nvSpPr>
        <p:spPr>
          <a:xfrm>
            <a:off x="1186803" y="6389813"/>
            <a:ext cx="2457375" cy="180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600">
                <a:solidFill>
                  <a:srgbClr val="FFFFFF"/>
                </a:solidFill>
              </a:defRPr>
            </a:lvl1pPr>
          </a:lstStyle>
          <a:p>
            <a:pPr/>
            <a:r>
              <a:t>© 2024, Amazon Web Services, Inc. or its affiliates. All rights reserved</a:t>
            </a:r>
          </a:p>
        </p:txBody>
      </p:sp>
      <p:pic>
        <p:nvPicPr>
          <p:cNvPr id="4" name="Graphic 3" descr="Graphic 3"/>
          <p:cNvPicPr>
            <a:picLocks noChangeAspect="1"/>
          </p:cNvPicPr>
          <p:nvPr/>
        </p:nvPicPr>
        <p:blipFill>
          <a:blip r:embed="rId2">
            <a:extLst/>
          </a:blip>
          <a:stretch>
            <a:fillRect/>
          </a:stretch>
        </p:blipFill>
        <p:spPr>
          <a:xfrm>
            <a:off x="419100" y="6338001"/>
            <a:ext cx="388819" cy="232517"/>
          </a:xfrm>
          <a:prstGeom prst="rect">
            <a:avLst/>
          </a:prstGeom>
          <a:ln w="12700">
            <a:miter lim="400000"/>
          </a:ln>
        </p:spPr>
      </p:pic>
      <p:sp>
        <p:nvSpPr>
          <p:cNvPr id="5" name="Slide Number"/>
          <p:cNvSpPr txBox="1"/>
          <p:nvPr>
            <p:ph type="sldNum" sz="quarter" idx="2"/>
          </p:nvPr>
        </p:nvSpPr>
        <p:spPr>
          <a:xfrm>
            <a:off x="11695137" y="6454513"/>
            <a:ext cx="153964" cy="152401"/>
          </a:xfrm>
          <a:prstGeom prst="rect">
            <a:avLst/>
          </a:prstGeom>
          <a:ln w="12700">
            <a:miter lim="400000"/>
          </a:ln>
        </p:spPr>
        <p:txBody>
          <a:bodyPr wrap="none" lIns="0" tIns="0" rIns="0" bIns="0" anchor="ctr">
            <a:spAutoFit/>
          </a:bodyPr>
          <a:lstStyle>
            <a:lvl1pPr algn="r">
              <a:defRPr sz="1000">
                <a:solidFill>
                  <a:srgbClr val="FFFFFF"/>
                </a:solidFill>
              </a:defRPr>
            </a:lvl1pPr>
          </a:lstStyle>
          <a:p>
            <a:pPr/>
            <a:fld id="{86CB4B4D-7CA3-9044-876B-883B54F8677D}" type="slidenum"/>
          </a:p>
        </p:txBody>
      </p:sp>
      <p:sp>
        <p:nvSpPr>
          <p:cNvPr id="6" name="Title only layout"/>
          <p:cNvSpPr txBox="1"/>
          <p:nvPr>
            <p:ph type="title" hasCustomPrompt="1"/>
          </p:nvPr>
        </p:nvSpPr>
        <p:spPr>
          <a:xfrm>
            <a:off x="425038" y="355015"/>
            <a:ext cx="11430001" cy="63817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Title only layout</a:t>
            </a:r>
          </a:p>
        </p:txBody>
      </p:sp>
      <p:sp>
        <p:nvSpPr>
          <p:cNvPr id="7"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3200" u="none">
          <a:solidFill>
            <a:srgbClr val="FFFFFF"/>
          </a:solidFill>
          <a:uFillTx/>
          <a:latin typeface="Amazon Ember Display"/>
          <a:ea typeface="Amazon Ember Display"/>
          <a:cs typeface="Amazon Ember Display"/>
          <a:sym typeface="Amazon Ember Display"/>
        </a:defRPr>
      </a:lvl1pPr>
      <a:lvl2pPr marL="0" marR="0" indent="0" algn="l" defTabSz="914400" rtl="0" latinLnBrk="0">
        <a:lnSpc>
          <a:spcPct val="90000"/>
        </a:lnSpc>
        <a:spcBef>
          <a:spcPts val="0"/>
        </a:spcBef>
        <a:spcAft>
          <a:spcPts val="0"/>
        </a:spcAft>
        <a:buClrTx/>
        <a:buSzTx/>
        <a:buFontTx/>
        <a:buNone/>
        <a:tabLst/>
        <a:defRPr b="1" baseline="0" cap="none" i="0" spc="0" strike="noStrike" sz="3200" u="none">
          <a:solidFill>
            <a:srgbClr val="FFFFFF"/>
          </a:solidFill>
          <a:uFillTx/>
          <a:latin typeface="Amazon Ember Display"/>
          <a:ea typeface="Amazon Ember Display"/>
          <a:cs typeface="Amazon Ember Display"/>
          <a:sym typeface="Amazon Ember Display"/>
        </a:defRPr>
      </a:lvl2pPr>
      <a:lvl3pPr marL="0" marR="0" indent="0" algn="l" defTabSz="914400" rtl="0" latinLnBrk="0">
        <a:lnSpc>
          <a:spcPct val="90000"/>
        </a:lnSpc>
        <a:spcBef>
          <a:spcPts val="0"/>
        </a:spcBef>
        <a:spcAft>
          <a:spcPts val="0"/>
        </a:spcAft>
        <a:buClrTx/>
        <a:buSzTx/>
        <a:buFontTx/>
        <a:buNone/>
        <a:tabLst/>
        <a:defRPr b="1" baseline="0" cap="none" i="0" spc="0" strike="noStrike" sz="3200" u="none">
          <a:solidFill>
            <a:srgbClr val="FFFFFF"/>
          </a:solidFill>
          <a:uFillTx/>
          <a:latin typeface="Amazon Ember Display"/>
          <a:ea typeface="Amazon Ember Display"/>
          <a:cs typeface="Amazon Ember Display"/>
          <a:sym typeface="Amazon Ember Display"/>
        </a:defRPr>
      </a:lvl3pPr>
      <a:lvl4pPr marL="0" marR="0" indent="0" algn="l" defTabSz="914400" rtl="0" latinLnBrk="0">
        <a:lnSpc>
          <a:spcPct val="90000"/>
        </a:lnSpc>
        <a:spcBef>
          <a:spcPts val="0"/>
        </a:spcBef>
        <a:spcAft>
          <a:spcPts val="0"/>
        </a:spcAft>
        <a:buClrTx/>
        <a:buSzTx/>
        <a:buFontTx/>
        <a:buNone/>
        <a:tabLst/>
        <a:defRPr b="1" baseline="0" cap="none" i="0" spc="0" strike="noStrike" sz="3200" u="none">
          <a:solidFill>
            <a:srgbClr val="FFFFFF"/>
          </a:solidFill>
          <a:uFillTx/>
          <a:latin typeface="Amazon Ember Display"/>
          <a:ea typeface="Amazon Ember Display"/>
          <a:cs typeface="Amazon Ember Display"/>
          <a:sym typeface="Amazon Ember Display"/>
        </a:defRPr>
      </a:lvl4pPr>
      <a:lvl5pPr marL="0" marR="0" indent="0" algn="l" defTabSz="914400" rtl="0" latinLnBrk="0">
        <a:lnSpc>
          <a:spcPct val="90000"/>
        </a:lnSpc>
        <a:spcBef>
          <a:spcPts val="0"/>
        </a:spcBef>
        <a:spcAft>
          <a:spcPts val="0"/>
        </a:spcAft>
        <a:buClrTx/>
        <a:buSzTx/>
        <a:buFontTx/>
        <a:buNone/>
        <a:tabLst/>
        <a:defRPr b="1" baseline="0" cap="none" i="0" spc="0" strike="noStrike" sz="3200" u="none">
          <a:solidFill>
            <a:srgbClr val="FFFFFF"/>
          </a:solidFill>
          <a:uFillTx/>
          <a:latin typeface="Amazon Ember Display"/>
          <a:ea typeface="Amazon Ember Display"/>
          <a:cs typeface="Amazon Ember Display"/>
          <a:sym typeface="Amazon Ember Display"/>
        </a:defRPr>
      </a:lvl5pPr>
      <a:lvl6pPr marL="0" marR="0" indent="0" algn="l" defTabSz="914400" rtl="0" latinLnBrk="0">
        <a:lnSpc>
          <a:spcPct val="90000"/>
        </a:lnSpc>
        <a:spcBef>
          <a:spcPts val="0"/>
        </a:spcBef>
        <a:spcAft>
          <a:spcPts val="0"/>
        </a:spcAft>
        <a:buClrTx/>
        <a:buSzTx/>
        <a:buFontTx/>
        <a:buNone/>
        <a:tabLst/>
        <a:defRPr b="1" baseline="0" cap="none" i="0" spc="0" strike="noStrike" sz="3200" u="none">
          <a:solidFill>
            <a:srgbClr val="FFFFFF"/>
          </a:solidFill>
          <a:uFillTx/>
          <a:latin typeface="Amazon Ember Display"/>
          <a:ea typeface="Amazon Ember Display"/>
          <a:cs typeface="Amazon Ember Display"/>
          <a:sym typeface="Amazon Ember Display"/>
        </a:defRPr>
      </a:lvl6pPr>
      <a:lvl7pPr marL="0" marR="0" indent="0" algn="l" defTabSz="914400" rtl="0" latinLnBrk="0">
        <a:lnSpc>
          <a:spcPct val="90000"/>
        </a:lnSpc>
        <a:spcBef>
          <a:spcPts val="0"/>
        </a:spcBef>
        <a:spcAft>
          <a:spcPts val="0"/>
        </a:spcAft>
        <a:buClrTx/>
        <a:buSzTx/>
        <a:buFontTx/>
        <a:buNone/>
        <a:tabLst/>
        <a:defRPr b="1" baseline="0" cap="none" i="0" spc="0" strike="noStrike" sz="3200" u="none">
          <a:solidFill>
            <a:srgbClr val="FFFFFF"/>
          </a:solidFill>
          <a:uFillTx/>
          <a:latin typeface="Amazon Ember Display"/>
          <a:ea typeface="Amazon Ember Display"/>
          <a:cs typeface="Amazon Ember Display"/>
          <a:sym typeface="Amazon Ember Display"/>
        </a:defRPr>
      </a:lvl7pPr>
      <a:lvl8pPr marL="0" marR="0" indent="0" algn="l" defTabSz="914400" rtl="0" latinLnBrk="0">
        <a:lnSpc>
          <a:spcPct val="90000"/>
        </a:lnSpc>
        <a:spcBef>
          <a:spcPts val="0"/>
        </a:spcBef>
        <a:spcAft>
          <a:spcPts val="0"/>
        </a:spcAft>
        <a:buClrTx/>
        <a:buSzTx/>
        <a:buFontTx/>
        <a:buNone/>
        <a:tabLst/>
        <a:defRPr b="1" baseline="0" cap="none" i="0" spc="0" strike="noStrike" sz="3200" u="none">
          <a:solidFill>
            <a:srgbClr val="FFFFFF"/>
          </a:solidFill>
          <a:uFillTx/>
          <a:latin typeface="Amazon Ember Display"/>
          <a:ea typeface="Amazon Ember Display"/>
          <a:cs typeface="Amazon Ember Display"/>
          <a:sym typeface="Amazon Ember Display"/>
        </a:defRPr>
      </a:lvl8pPr>
      <a:lvl9pPr marL="0" marR="0" indent="0" algn="l" defTabSz="914400" rtl="0" latinLnBrk="0">
        <a:lnSpc>
          <a:spcPct val="90000"/>
        </a:lnSpc>
        <a:spcBef>
          <a:spcPts val="0"/>
        </a:spcBef>
        <a:spcAft>
          <a:spcPts val="0"/>
        </a:spcAft>
        <a:buClrTx/>
        <a:buSzTx/>
        <a:buFontTx/>
        <a:buNone/>
        <a:tabLst/>
        <a:defRPr b="1" baseline="0" cap="none" i="0" spc="0" strike="noStrike" sz="3200" u="none">
          <a:solidFill>
            <a:srgbClr val="FFFFFF"/>
          </a:solidFill>
          <a:uFillTx/>
          <a:latin typeface="Amazon Ember Display"/>
          <a:ea typeface="Amazon Ember Display"/>
          <a:cs typeface="Amazon Ember Display"/>
          <a:sym typeface="Amazon Ember Display"/>
        </a:defRPr>
      </a:lvl9pPr>
    </p:titleStyle>
    <p:bodyStyle>
      <a:lvl1pPr marL="285750" marR="0" indent="-285750" algn="l" defTabSz="914400" rtl="0" latinLnBrk="0">
        <a:lnSpc>
          <a:spcPct val="90000"/>
        </a:lnSpc>
        <a:spcBef>
          <a:spcPts val="1200"/>
        </a:spcBef>
        <a:spcAft>
          <a:spcPts val="0"/>
        </a:spcAft>
        <a:buClr>
          <a:srgbClr val="FFFFFF"/>
        </a:buClr>
        <a:buSzPct val="90000"/>
        <a:buFont typeface="Helvetica"/>
        <a:buChar char="•"/>
        <a:tabLst/>
        <a:defRPr b="0" baseline="0" cap="none" i="0" spc="0" strike="noStrike" sz="2800" u="none">
          <a:solidFill>
            <a:srgbClr val="FFFFFF"/>
          </a:solidFill>
          <a:uFillTx/>
          <a:latin typeface="Amazon Ember Display"/>
          <a:ea typeface="Amazon Ember Display"/>
          <a:cs typeface="Amazon Ember Display"/>
          <a:sym typeface="Amazon Ember Display"/>
        </a:defRPr>
      </a:lvl1pPr>
      <a:lvl2pPr marL="630502" marR="0" indent="-401902" algn="l" defTabSz="914400" rtl="0" latinLnBrk="0">
        <a:lnSpc>
          <a:spcPct val="90000"/>
        </a:lnSpc>
        <a:spcBef>
          <a:spcPts val="1200"/>
        </a:spcBef>
        <a:spcAft>
          <a:spcPts val="0"/>
        </a:spcAft>
        <a:buClr>
          <a:srgbClr val="FFFFFF"/>
        </a:buClr>
        <a:buSzPct val="90000"/>
        <a:buFont typeface="Helvetica"/>
        <a:buChar char="▪"/>
        <a:tabLst/>
        <a:defRPr b="0" baseline="0" cap="none" i="0" spc="0" strike="noStrike" sz="2800" u="none">
          <a:solidFill>
            <a:srgbClr val="FFFFFF"/>
          </a:solidFill>
          <a:uFillTx/>
          <a:latin typeface="Amazon Ember Display"/>
          <a:ea typeface="Amazon Ember Display"/>
          <a:cs typeface="Amazon Ember Display"/>
          <a:sym typeface="Amazon Ember Display"/>
        </a:defRPr>
      </a:lvl2pPr>
      <a:lvl3pPr marL="805179" marR="0" indent="-573404" algn="l" defTabSz="914400" rtl="0" latinLnBrk="0">
        <a:lnSpc>
          <a:spcPct val="90000"/>
        </a:lnSpc>
        <a:spcBef>
          <a:spcPts val="1200"/>
        </a:spcBef>
        <a:spcAft>
          <a:spcPts val="0"/>
        </a:spcAft>
        <a:buClr>
          <a:srgbClr val="FFFFFF"/>
        </a:buClr>
        <a:buSzPct val="100000"/>
        <a:buFont typeface="Helvetica"/>
        <a:buChar char="–"/>
        <a:tabLst/>
        <a:defRPr b="0" baseline="0" cap="none" i="0" spc="0" strike="noStrike" sz="2800" u="none">
          <a:solidFill>
            <a:srgbClr val="FFFFFF"/>
          </a:solidFill>
          <a:uFillTx/>
          <a:latin typeface="Amazon Ember Display"/>
          <a:ea typeface="Amazon Ember Display"/>
          <a:cs typeface="Amazon Ember Display"/>
          <a:sym typeface="Amazon Ember Display"/>
        </a:defRPr>
      </a:lvl3pPr>
      <a:lvl4pPr marL="1041400" marR="0" indent="-355600" algn="l" defTabSz="914400" rtl="0" latinLnBrk="0">
        <a:lnSpc>
          <a:spcPct val="90000"/>
        </a:lnSpc>
        <a:spcBef>
          <a:spcPts val="1200"/>
        </a:spcBef>
        <a:spcAft>
          <a:spcPts val="0"/>
        </a:spcAft>
        <a:buClr>
          <a:srgbClr val="FFFFFF"/>
        </a:buClr>
        <a:buSzPct val="100000"/>
        <a:buFont typeface="Helvetica"/>
        <a:buChar char="•"/>
        <a:tabLst/>
        <a:defRPr b="0" baseline="0" cap="none" i="0" spc="0" strike="noStrike" sz="2800" u="none">
          <a:solidFill>
            <a:srgbClr val="FFFFFF"/>
          </a:solidFill>
          <a:uFillTx/>
          <a:latin typeface="Amazon Ember Display"/>
          <a:ea typeface="Amazon Ember Display"/>
          <a:cs typeface="Amazon Ember Display"/>
          <a:sym typeface="Amazon Ember Display"/>
        </a:defRPr>
      </a:lvl4pPr>
      <a:lvl5pPr marL="1041400" marR="0" indent="-355600" algn="l" defTabSz="914400" rtl="0" latinLnBrk="0">
        <a:lnSpc>
          <a:spcPct val="90000"/>
        </a:lnSpc>
        <a:spcBef>
          <a:spcPts val="1200"/>
        </a:spcBef>
        <a:spcAft>
          <a:spcPts val="0"/>
        </a:spcAft>
        <a:buClr>
          <a:srgbClr val="FFFFFF"/>
        </a:buClr>
        <a:buSzPct val="100000"/>
        <a:buFont typeface="Helvetica"/>
        <a:buChar char="•"/>
        <a:tabLst/>
        <a:defRPr b="0" baseline="0" cap="none" i="0" spc="0" strike="noStrike" sz="2800" u="none">
          <a:solidFill>
            <a:srgbClr val="FFFFFF"/>
          </a:solidFill>
          <a:uFillTx/>
          <a:latin typeface="Amazon Ember Display"/>
          <a:ea typeface="Amazon Ember Display"/>
          <a:cs typeface="Amazon Ember Display"/>
          <a:sym typeface="Amazon Ember Display"/>
        </a:defRPr>
      </a:lvl5pPr>
      <a:lvl6pPr marL="2641600" marR="0" indent="-355600" algn="l" defTabSz="914400" rtl="0" latinLnBrk="0">
        <a:lnSpc>
          <a:spcPct val="90000"/>
        </a:lnSpc>
        <a:spcBef>
          <a:spcPts val="1200"/>
        </a:spcBef>
        <a:spcAft>
          <a:spcPts val="0"/>
        </a:spcAft>
        <a:buClr>
          <a:srgbClr val="FFFFFF"/>
        </a:buClr>
        <a:buSzPct val="100000"/>
        <a:buFont typeface="Helvetica"/>
        <a:buChar char="•"/>
        <a:tabLst/>
        <a:defRPr b="0" baseline="0" cap="none" i="0" spc="0" strike="noStrike" sz="2800" u="none">
          <a:solidFill>
            <a:srgbClr val="FFFFFF"/>
          </a:solidFill>
          <a:uFillTx/>
          <a:latin typeface="Amazon Ember Display"/>
          <a:ea typeface="Amazon Ember Display"/>
          <a:cs typeface="Amazon Ember Display"/>
          <a:sym typeface="Amazon Ember Display"/>
        </a:defRPr>
      </a:lvl6pPr>
      <a:lvl7pPr marL="3098800" marR="0" indent="-355600" algn="l" defTabSz="914400" rtl="0" latinLnBrk="0">
        <a:lnSpc>
          <a:spcPct val="90000"/>
        </a:lnSpc>
        <a:spcBef>
          <a:spcPts val="1200"/>
        </a:spcBef>
        <a:spcAft>
          <a:spcPts val="0"/>
        </a:spcAft>
        <a:buClr>
          <a:srgbClr val="FFFFFF"/>
        </a:buClr>
        <a:buSzPct val="100000"/>
        <a:buFont typeface="Helvetica"/>
        <a:buChar char="•"/>
        <a:tabLst/>
        <a:defRPr b="0" baseline="0" cap="none" i="0" spc="0" strike="noStrike" sz="2800" u="none">
          <a:solidFill>
            <a:srgbClr val="FFFFFF"/>
          </a:solidFill>
          <a:uFillTx/>
          <a:latin typeface="Amazon Ember Display"/>
          <a:ea typeface="Amazon Ember Display"/>
          <a:cs typeface="Amazon Ember Display"/>
          <a:sym typeface="Amazon Ember Display"/>
        </a:defRPr>
      </a:lvl7pPr>
      <a:lvl8pPr marL="3556000" marR="0" indent="-355600" algn="l" defTabSz="914400" rtl="0" latinLnBrk="0">
        <a:lnSpc>
          <a:spcPct val="90000"/>
        </a:lnSpc>
        <a:spcBef>
          <a:spcPts val="1200"/>
        </a:spcBef>
        <a:spcAft>
          <a:spcPts val="0"/>
        </a:spcAft>
        <a:buClr>
          <a:srgbClr val="FFFFFF"/>
        </a:buClr>
        <a:buSzPct val="100000"/>
        <a:buFont typeface="Helvetica"/>
        <a:buChar char="•"/>
        <a:tabLst/>
        <a:defRPr b="0" baseline="0" cap="none" i="0" spc="0" strike="noStrike" sz="2800" u="none">
          <a:solidFill>
            <a:srgbClr val="FFFFFF"/>
          </a:solidFill>
          <a:uFillTx/>
          <a:latin typeface="Amazon Ember Display"/>
          <a:ea typeface="Amazon Ember Display"/>
          <a:cs typeface="Amazon Ember Display"/>
          <a:sym typeface="Amazon Ember Display"/>
        </a:defRPr>
      </a:lvl8pPr>
      <a:lvl9pPr marL="4013200" marR="0" indent="-355600" algn="l" defTabSz="914400" rtl="0" latinLnBrk="0">
        <a:lnSpc>
          <a:spcPct val="90000"/>
        </a:lnSpc>
        <a:spcBef>
          <a:spcPts val="1200"/>
        </a:spcBef>
        <a:spcAft>
          <a:spcPts val="0"/>
        </a:spcAft>
        <a:buClr>
          <a:srgbClr val="FFFFFF"/>
        </a:buClr>
        <a:buSzPct val="100000"/>
        <a:buFont typeface="Helvetica"/>
        <a:buChar char="•"/>
        <a:tabLst/>
        <a:defRPr b="0" baseline="0" cap="none" i="0" spc="0" strike="noStrike" sz="2800" u="none">
          <a:solidFill>
            <a:srgbClr val="FFFFFF"/>
          </a:solidFill>
          <a:uFillTx/>
          <a:latin typeface="Amazon Ember Display"/>
          <a:ea typeface="Amazon Ember Display"/>
          <a:cs typeface="Amazon Ember Display"/>
          <a:sym typeface="Amazon Ember Display"/>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mazon Ember Display"/>
        </a:defRPr>
      </a:lvl1pPr>
      <a:lvl2pPr marL="0" marR="0" indent="4572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mazon Ember Display"/>
        </a:defRPr>
      </a:lvl2pPr>
      <a:lvl3pPr marL="0" marR="0" indent="9144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mazon Ember Display"/>
        </a:defRPr>
      </a:lvl3pPr>
      <a:lvl4pPr marL="0" marR="0" indent="13716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mazon Ember Display"/>
        </a:defRPr>
      </a:lvl4pPr>
      <a:lvl5pPr marL="0" marR="0" indent="18288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mazon Ember Display"/>
        </a:defRPr>
      </a:lvl5pPr>
      <a:lvl6pPr marL="0" marR="0" indent="22860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mazon Ember Display"/>
        </a:defRPr>
      </a:lvl6pPr>
      <a:lvl7pPr marL="0" marR="0" indent="27432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mazon Ember Display"/>
        </a:defRPr>
      </a:lvl7pPr>
      <a:lvl8pPr marL="0" marR="0" indent="32004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mazon Ember Display"/>
        </a:defRPr>
      </a:lvl8pPr>
      <a:lvl9pPr marL="0" marR="0" indent="36576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mazon Ember Display"/>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0" name="Text Placeholder 1"/>
          <p:cNvSpPr txBox="1"/>
          <p:nvPr>
            <p:ph type="body" sz="quarter" idx="1"/>
          </p:nvPr>
        </p:nvSpPr>
        <p:spPr>
          <a:xfrm>
            <a:off x="426594" y="4572925"/>
            <a:ext cx="3702331" cy="369333"/>
          </a:xfrm>
          <a:prstGeom prst="rect">
            <a:avLst/>
          </a:prstGeom>
        </p:spPr>
        <p:txBody>
          <a:bodyPr/>
          <a:lstStyle/>
          <a:p>
            <a:pPr/>
            <a:r>
              <a:t>Jerry Liu</a:t>
            </a:r>
          </a:p>
        </p:txBody>
      </p:sp>
      <p:sp>
        <p:nvSpPr>
          <p:cNvPr id="931" name="Text Placeholder 2"/>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Co-Founder/CEO</a:t>
            </a:r>
            <a:br/>
            <a:r>
              <a:t>LlamaIndex</a:t>
            </a:r>
          </a:p>
        </p:txBody>
      </p:sp>
      <p:sp>
        <p:nvSpPr>
          <p:cNvPr id="932" name="Title 3"/>
          <p:cNvSpPr txBox="1"/>
          <p:nvPr>
            <p:ph type="title"/>
          </p:nvPr>
        </p:nvSpPr>
        <p:spPr>
          <a:xfrm>
            <a:off x="426595" y="1925580"/>
            <a:ext cx="6660006" cy="757131"/>
          </a:xfrm>
          <a:prstGeom prst="rect">
            <a:avLst/>
          </a:prstGeom>
        </p:spPr>
        <p:txBody>
          <a:bodyPr/>
          <a:lstStyle/>
          <a:p>
            <a:pPr/>
            <a:r>
              <a:t>Enterprise RAG</a:t>
            </a:r>
          </a:p>
        </p:txBody>
      </p:sp>
      <p:sp>
        <p:nvSpPr>
          <p:cNvPr id="933" name="Subtitle 4"/>
          <p:cNvSpPr txBox="1"/>
          <p:nvPr/>
        </p:nvSpPr>
        <p:spPr>
          <a:xfrm>
            <a:off x="426595" y="2757799"/>
            <a:ext cx="8538296" cy="88729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defTabSz="896111">
              <a:lnSpc>
                <a:spcPct val="90000"/>
              </a:lnSpc>
              <a:defRPr sz="3136">
                <a:solidFill>
                  <a:srgbClr val="FFFFFF"/>
                </a:solidFill>
              </a:defRPr>
            </a:lvl1pPr>
          </a:lstStyle>
          <a:p>
            <a:pPr/>
            <a:r>
              <a:t>Using Amazon Bedrock, LlamaIndex and Ragas</a:t>
            </a:r>
          </a:p>
        </p:txBody>
      </p:sp>
      <p:sp>
        <p:nvSpPr>
          <p:cNvPr id="934" name="Text Placeholder 1"/>
          <p:cNvSpPr txBox="1"/>
          <p:nvPr/>
        </p:nvSpPr>
        <p:spPr>
          <a:xfrm>
            <a:off x="4128923" y="4587302"/>
            <a:ext cx="3702330"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200"/>
              </a:spcBef>
              <a:defRPr b="1" sz="2000">
                <a:solidFill>
                  <a:srgbClr val="FFFFFF"/>
                </a:solidFill>
              </a:defRPr>
            </a:lvl1pPr>
          </a:lstStyle>
          <a:p>
            <a:pPr/>
            <a:r>
              <a:t>Jithin James</a:t>
            </a:r>
          </a:p>
        </p:txBody>
      </p:sp>
      <p:sp>
        <p:nvSpPr>
          <p:cNvPr id="935" name="Text Placeholder 2"/>
          <p:cNvSpPr txBox="1"/>
          <p:nvPr/>
        </p:nvSpPr>
        <p:spPr>
          <a:xfrm>
            <a:off x="4128923" y="4961364"/>
            <a:ext cx="3702330" cy="4584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0000"/>
              </a:lnSpc>
              <a:spcBef>
                <a:spcPts val="300"/>
              </a:spcBef>
              <a:defRPr sz="1600">
                <a:solidFill>
                  <a:srgbClr val="FFFFFF"/>
                </a:solidFill>
              </a:defRPr>
            </a:pPr>
            <a:r>
              <a:t>Chief Maintainer</a:t>
            </a:r>
            <a:br/>
            <a:r>
              <a:t>Ragas</a:t>
            </a:r>
          </a:p>
        </p:txBody>
      </p:sp>
      <p:sp>
        <p:nvSpPr>
          <p:cNvPr id="936" name="Text Placeholder 1"/>
          <p:cNvSpPr txBox="1"/>
          <p:nvPr/>
        </p:nvSpPr>
        <p:spPr>
          <a:xfrm>
            <a:off x="7831252" y="4587302"/>
            <a:ext cx="370233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90000"/>
              </a:lnSpc>
              <a:spcBef>
                <a:spcPts val="1200"/>
              </a:spcBef>
              <a:defRPr b="1" sz="2000">
                <a:solidFill>
                  <a:srgbClr val="FFFFFF"/>
                </a:solidFill>
              </a:defRPr>
            </a:lvl1pPr>
          </a:lstStyle>
          <a:p>
            <a:pPr/>
            <a:r>
              <a:t>Ayan Ray </a:t>
            </a:r>
          </a:p>
        </p:txBody>
      </p:sp>
      <p:sp>
        <p:nvSpPr>
          <p:cNvPr id="937" name="Text Placeholder 2"/>
          <p:cNvSpPr txBox="1"/>
          <p:nvPr/>
        </p:nvSpPr>
        <p:spPr>
          <a:xfrm>
            <a:off x="7831252" y="4961364"/>
            <a:ext cx="3702331" cy="4584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0000"/>
              </a:lnSpc>
              <a:spcBef>
                <a:spcPts val="300"/>
              </a:spcBef>
              <a:defRPr sz="1600">
                <a:solidFill>
                  <a:srgbClr val="FFFFFF"/>
                </a:solidFill>
              </a:defRPr>
            </a:pPr>
            <a:r>
              <a:t>Senior Partner Solutions Architect</a:t>
            </a:r>
            <a:br/>
            <a:r>
              <a:t>Amazon Web Services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3" name="Slide Number Placeholder 5"/>
          <p:cNvSpPr txBox="1"/>
          <p:nvPr>
            <p:ph type="sldNum" sz="quarter" idx="2"/>
          </p:nvPr>
        </p:nvSpPr>
        <p:spPr>
          <a:xfrm>
            <a:off x="11695137" y="6454513"/>
            <a:ext cx="153964"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4" name="Text Placeholder 1"/>
          <p:cNvSpPr txBox="1"/>
          <p:nvPr>
            <p:ph type="body" sz="quarter" idx="1"/>
          </p:nvPr>
        </p:nvSpPr>
        <p:spPr>
          <a:xfrm>
            <a:off x="425037" y="1051130"/>
            <a:ext cx="11416452" cy="338555"/>
          </a:xfrm>
          <a:prstGeom prst="rect">
            <a:avLst/>
          </a:prstGeom>
        </p:spPr>
        <p:txBody>
          <a:bodyPr/>
          <a:lstStyle/>
          <a:p>
            <a:pPr/>
            <a:r>
              <a:t>ISV Partners</a:t>
            </a:r>
          </a:p>
        </p:txBody>
      </p:sp>
      <p:sp>
        <p:nvSpPr>
          <p:cNvPr id="1485" name="Title 2"/>
          <p:cNvSpPr txBox="1"/>
          <p:nvPr>
            <p:ph type="title"/>
          </p:nvPr>
        </p:nvSpPr>
        <p:spPr>
          <a:xfrm>
            <a:off x="425037" y="355015"/>
            <a:ext cx="11430003" cy="638176"/>
          </a:xfrm>
          <a:prstGeom prst="rect">
            <a:avLst/>
          </a:prstGeom>
        </p:spPr>
        <p:txBody>
          <a:bodyPr/>
          <a:lstStyle/>
          <a:p>
            <a:pPr/>
            <a:r>
              <a:t>AWS Generative AI Competency</a:t>
            </a:r>
          </a:p>
        </p:txBody>
      </p:sp>
      <p:pic>
        <p:nvPicPr>
          <p:cNvPr id="1486" name="Picture 4" descr="Picture 4"/>
          <p:cNvPicPr>
            <a:picLocks noChangeAspect="1"/>
          </p:cNvPicPr>
          <p:nvPr/>
        </p:nvPicPr>
        <p:blipFill>
          <a:blip r:embed="rId3">
            <a:extLst/>
          </a:blip>
          <a:stretch>
            <a:fillRect/>
          </a:stretch>
        </p:blipFill>
        <p:spPr>
          <a:xfrm>
            <a:off x="1449305" y="1687808"/>
            <a:ext cx="9260024" cy="43706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0" name="Slide Number Placeholder 5"/>
          <p:cNvSpPr txBox="1"/>
          <p:nvPr>
            <p:ph type="sldNum" sz="quarter" idx="2"/>
          </p:nvPr>
        </p:nvSpPr>
        <p:spPr>
          <a:xfrm>
            <a:off x="11704501" y="6454513"/>
            <a:ext cx="144599"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1" name="Text Placeholder 1"/>
          <p:cNvSpPr txBox="1"/>
          <p:nvPr>
            <p:ph type="body" sz="quarter" idx="1"/>
          </p:nvPr>
        </p:nvSpPr>
        <p:spPr>
          <a:xfrm>
            <a:off x="564521" y="2476973"/>
            <a:ext cx="11416452" cy="1138775"/>
          </a:xfrm>
          <a:prstGeom prst="rect">
            <a:avLst/>
          </a:prstGeom>
        </p:spPr>
        <p:txBody>
          <a:bodyPr/>
          <a:lstStyle/>
          <a:p>
            <a:pPr/>
            <a:r>
              <a:t>RAG USING LlamaIndex and Knowledge Base for amazon bedrock</a:t>
            </a:r>
          </a:p>
          <a:p>
            <a:pPr/>
          </a:p>
          <a:p>
            <a:pPr/>
            <a:r>
              <a:t>RAG Using LlamaIndex, amazon Bedrock and Elastic</a:t>
            </a:r>
          </a:p>
        </p:txBody>
      </p:sp>
      <p:sp>
        <p:nvSpPr>
          <p:cNvPr id="1492" name="Title 2"/>
          <p:cNvSpPr txBox="1"/>
          <p:nvPr>
            <p:ph type="title"/>
          </p:nvPr>
        </p:nvSpPr>
        <p:spPr>
          <a:xfrm>
            <a:off x="425037" y="355015"/>
            <a:ext cx="11430003" cy="638176"/>
          </a:xfrm>
          <a:prstGeom prst="rect">
            <a:avLst/>
          </a:prstGeom>
        </p:spPr>
        <p:txBody>
          <a:bodyPr/>
          <a:lstStyle/>
          <a:p>
            <a:pPr/>
            <a:r>
              <a:t>Demo</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4" name="Slide Number Placeholder 5"/>
          <p:cNvSpPr txBox="1"/>
          <p:nvPr>
            <p:ph type="sldNum" sz="quarter" idx="2"/>
          </p:nvPr>
        </p:nvSpPr>
        <p:spPr>
          <a:xfrm>
            <a:off x="11695137" y="6454513"/>
            <a:ext cx="153964"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5" name="Title 2"/>
          <p:cNvSpPr txBox="1"/>
          <p:nvPr>
            <p:ph type="title"/>
          </p:nvPr>
        </p:nvSpPr>
        <p:spPr>
          <a:xfrm>
            <a:off x="609598" y="3050434"/>
            <a:ext cx="9675305" cy="757131"/>
          </a:xfrm>
          <a:prstGeom prst="rect">
            <a:avLst/>
          </a:prstGeom>
        </p:spPr>
        <p:txBody>
          <a:bodyPr/>
          <a:lstStyle/>
          <a:p>
            <a:pPr/>
            <a:r>
              <a:t>Advanced RAG Patterns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7" name="Slide Number Placeholder 5"/>
          <p:cNvSpPr txBox="1"/>
          <p:nvPr>
            <p:ph type="sldNum" sz="quarter" idx="2"/>
          </p:nvPr>
        </p:nvSpPr>
        <p:spPr>
          <a:xfrm>
            <a:off x="11695137" y="6454513"/>
            <a:ext cx="153964"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8" name="Title 1"/>
          <p:cNvSpPr txBox="1"/>
          <p:nvPr>
            <p:ph type="title"/>
          </p:nvPr>
        </p:nvSpPr>
        <p:spPr>
          <a:xfrm>
            <a:off x="425037" y="355015"/>
            <a:ext cx="11430003" cy="638176"/>
          </a:xfrm>
          <a:prstGeom prst="rect">
            <a:avLst/>
          </a:prstGeom>
        </p:spPr>
        <p:txBody>
          <a:bodyPr/>
          <a:lstStyle/>
          <a:p>
            <a:pPr/>
            <a:r>
              <a:t>Routing</a:t>
            </a:r>
          </a:p>
        </p:txBody>
      </p:sp>
      <p:grpSp>
        <p:nvGrpSpPr>
          <p:cNvPr id="1501" name="Rectangle: Rounded Corners 3"/>
          <p:cNvGrpSpPr/>
          <p:nvPr/>
        </p:nvGrpSpPr>
        <p:grpSpPr>
          <a:xfrm>
            <a:off x="448141" y="3311276"/>
            <a:ext cx="1500029" cy="619019"/>
            <a:chOff x="0" y="0"/>
            <a:chExt cx="1500027" cy="619017"/>
          </a:xfrm>
        </p:grpSpPr>
        <p:sp>
          <p:nvSpPr>
            <p:cNvPr id="1499"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00" name="Query"/>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Query</a:t>
              </a:r>
            </a:p>
          </p:txBody>
        </p:sp>
      </p:grpSp>
      <p:grpSp>
        <p:nvGrpSpPr>
          <p:cNvPr id="1504" name="Rectangle: Rounded Corners 4"/>
          <p:cNvGrpSpPr/>
          <p:nvPr/>
        </p:nvGrpSpPr>
        <p:grpSpPr>
          <a:xfrm>
            <a:off x="2917511" y="3297358"/>
            <a:ext cx="1500028" cy="619019"/>
            <a:chOff x="0" y="0"/>
            <a:chExt cx="1500027" cy="619017"/>
          </a:xfrm>
        </p:grpSpPr>
        <p:sp>
          <p:nvSpPr>
            <p:cNvPr id="1502"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03" name="Router"/>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Router</a:t>
              </a:r>
            </a:p>
          </p:txBody>
        </p:sp>
      </p:grpSp>
      <p:grpSp>
        <p:nvGrpSpPr>
          <p:cNvPr id="1507" name="Rectangle: Rounded Corners 5"/>
          <p:cNvGrpSpPr/>
          <p:nvPr/>
        </p:nvGrpSpPr>
        <p:grpSpPr>
          <a:xfrm>
            <a:off x="5304890" y="2488444"/>
            <a:ext cx="1500028" cy="619019"/>
            <a:chOff x="0" y="0"/>
            <a:chExt cx="1500027" cy="619017"/>
          </a:xfrm>
        </p:grpSpPr>
        <p:sp>
          <p:nvSpPr>
            <p:cNvPr id="1505"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506" name="Agent 1"/>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Agent 1</a:t>
              </a:r>
            </a:p>
          </p:txBody>
        </p:sp>
      </p:grpSp>
      <p:grpSp>
        <p:nvGrpSpPr>
          <p:cNvPr id="1510" name="Rectangle: Rounded Corners 6"/>
          <p:cNvGrpSpPr/>
          <p:nvPr/>
        </p:nvGrpSpPr>
        <p:grpSpPr>
          <a:xfrm>
            <a:off x="5325438" y="3306093"/>
            <a:ext cx="1500028" cy="619019"/>
            <a:chOff x="0" y="0"/>
            <a:chExt cx="1500027" cy="619017"/>
          </a:xfrm>
        </p:grpSpPr>
        <p:sp>
          <p:nvSpPr>
            <p:cNvPr id="1508"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509" name="Agent 2"/>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Agent 2</a:t>
              </a:r>
            </a:p>
          </p:txBody>
        </p:sp>
      </p:grpSp>
      <p:grpSp>
        <p:nvGrpSpPr>
          <p:cNvPr id="1513" name="Rectangle: Rounded Corners 7"/>
          <p:cNvGrpSpPr/>
          <p:nvPr/>
        </p:nvGrpSpPr>
        <p:grpSpPr>
          <a:xfrm>
            <a:off x="5345986" y="4130507"/>
            <a:ext cx="1500028" cy="619019"/>
            <a:chOff x="0" y="0"/>
            <a:chExt cx="1500027" cy="619017"/>
          </a:xfrm>
        </p:grpSpPr>
        <p:sp>
          <p:nvSpPr>
            <p:cNvPr id="1511"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512" name="Agent 3"/>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Agent 3</a:t>
              </a:r>
            </a:p>
          </p:txBody>
        </p:sp>
      </p:grpSp>
      <p:grpSp>
        <p:nvGrpSpPr>
          <p:cNvPr id="1516" name="Rectangle: Rounded Corners 10"/>
          <p:cNvGrpSpPr/>
          <p:nvPr/>
        </p:nvGrpSpPr>
        <p:grpSpPr>
          <a:xfrm>
            <a:off x="7742428" y="2472085"/>
            <a:ext cx="1637879" cy="619019"/>
            <a:chOff x="0" y="0"/>
            <a:chExt cx="1637877" cy="619017"/>
          </a:xfrm>
        </p:grpSpPr>
        <p:sp>
          <p:nvSpPr>
            <p:cNvPr id="1514" name="Rounded Rectangle"/>
            <p:cNvSpPr/>
            <p:nvPr/>
          </p:nvSpPr>
          <p:spPr>
            <a:xfrm>
              <a:off x="0" y="0"/>
              <a:ext cx="163787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15" name="RAG: Query Engine A"/>
            <p:cNvSpPr txBox="1"/>
            <p:nvPr/>
          </p:nvSpPr>
          <p:spPr>
            <a:xfrm>
              <a:off x="36567" y="85988"/>
              <a:ext cx="1564743"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RAG: Query Engine A</a:t>
              </a:r>
            </a:p>
          </p:txBody>
        </p:sp>
      </p:grpSp>
      <p:grpSp>
        <p:nvGrpSpPr>
          <p:cNvPr id="1519" name="Rectangle: Rounded Corners 11"/>
          <p:cNvGrpSpPr/>
          <p:nvPr/>
        </p:nvGrpSpPr>
        <p:grpSpPr>
          <a:xfrm>
            <a:off x="7742428" y="3221046"/>
            <a:ext cx="1637879" cy="802641"/>
            <a:chOff x="0" y="0"/>
            <a:chExt cx="1637877" cy="802640"/>
          </a:xfrm>
        </p:grpSpPr>
        <p:sp>
          <p:nvSpPr>
            <p:cNvPr id="1517" name="Rounded Rectangle"/>
            <p:cNvSpPr/>
            <p:nvPr/>
          </p:nvSpPr>
          <p:spPr>
            <a:xfrm>
              <a:off x="0" y="91811"/>
              <a:ext cx="163787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sz="1200">
                  <a:solidFill>
                    <a:srgbClr val="FFFFFF"/>
                  </a:solidFill>
                  <a:latin typeface="+mn-lt"/>
                  <a:ea typeface="+mn-ea"/>
                  <a:cs typeface="+mn-cs"/>
                  <a:sym typeface="Amazon Ember"/>
                </a:defRPr>
              </a:pPr>
            </a:p>
          </p:txBody>
        </p:sp>
        <p:sp>
          <p:nvSpPr>
            <p:cNvPr id="1518" name="RAG: Query Engine B"/>
            <p:cNvSpPr txBox="1"/>
            <p:nvPr/>
          </p:nvSpPr>
          <p:spPr>
            <a:xfrm>
              <a:off x="36567" y="0"/>
              <a:ext cx="1564743" cy="802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r>
                <a:t>RAG: Query Engine B</a:t>
              </a:r>
            </a:p>
          </p:txBody>
        </p:sp>
      </p:grpSp>
      <p:grpSp>
        <p:nvGrpSpPr>
          <p:cNvPr id="1522" name="Rectangle: Rounded Corners 12"/>
          <p:cNvGrpSpPr/>
          <p:nvPr/>
        </p:nvGrpSpPr>
        <p:grpSpPr>
          <a:xfrm>
            <a:off x="7762974" y="4130507"/>
            <a:ext cx="1637879" cy="619019"/>
            <a:chOff x="0" y="0"/>
            <a:chExt cx="1637877" cy="619017"/>
          </a:xfrm>
        </p:grpSpPr>
        <p:sp>
          <p:nvSpPr>
            <p:cNvPr id="1520" name="Rounded Rectangle"/>
            <p:cNvSpPr/>
            <p:nvPr/>
          </p:nvSpPr>
          <p:spPr>
            <a:xfrm>
              <a:off x="0" y="0"/>
              <a:ext cx="163787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21" name="RAG: Query Engine C"/>
            <p:cNvSpPr txBox="1"/>
            <p:nvPr/>
          </p:nvSpPr>
          <p:spPr>
            <a:xfrm>
              <a:off x="36567" y="85988"/>
              <a:ext cx="1564743"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RAG: Query Engine C</a:t>
              </a:r>
            </a:p>
          </p:txBody>
        </p:sp>
      </p:grpSp>
      <p:grpSp>
        <p:nvGrpSpPr>
          <p:cNvPr id="1525" name="Rectangle: Rounded Corners 15"/>
          <p:cNvGrpSpPr/>
          <p:nvPr/>
        </p:nvGrpSpPr>
        <p:grpSpPr>
          <a:xfrm>
            <a:off x="10349647" y="3265766"/>
            <a:ext cx="1500028" cy="619019"/>
            <a:chOff x="0" y="0"/>
            <a:chExt cx="1500027" cy="619017"/>
          </a:xfrm>
        </p:grpSpPr>
        <p:sp>
          <p:nvSpPr>
            <p:cNvPr id="1523"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24" name="Response"/>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Response</a:t>
              </a:r>
            </a:p>
          </p:txBody>
        </p:sp>
      </p:grpSp>
      <p:sp>
        <p:nvSpPr>
          <p:cNvPr id="1526" name="Freeform: Shape 2"/>
          <p:cNvSpPr/>
          <p:nvPr/>
        </p:nvSpPr>
        <p:spPr>
          <a:xfrm>
            <a:off x="4458984" y="2720267"/>
            <a:ext cx="811660" cy="875689"/>
          </a:xfrm>
          <a:custGeom>
            <a:avLst/>
            <a:gdLst/>
            <a:ahLst/>
            <a:cxnLst>
              <a:cxn ang="0">
                <a:pos x="wd2" y="hd2"/>
              </a:cxn>
              <a:cxn ang="5400000">
                <a:pos x="wd2" y="hd2"/>
              </a:cxn>
              <a:cxn ang="10800000">
                <a:pos x="wd2" y="hd2"/>
              </a:cxn>
              <a:cxn ang="16200000">
                <a:pos x="wd2" y="hd2"/>
              </a:cxn>
            </a:cxnLst>
            <a:rect l="0" t="0" r="r" b="b"/>
            <a:pathLst>
              <a:path w="21600" h="21366" fill="norm" stroke="1" extrusionOk="0">
                <a:moveTo>
                  <a:pt x="0" y="21366"/>
                </a:moveTo>
                <a:cubicBezTo>
                  <a:pt x="2575" y="14117"/>
                  <a:pt x="5149" y="6869"/>
                  <a:pt x="8749" y="3317"/>
                </a:cubicBezTo>
                <a:cubicBezTo>
                  <a:pt x="12349" y="-234"/>
                  <a:pt x="16975" y="-88"/>
                  <a:pt x="21600" y="58"/>
                </a:cubicBezTo>
              </a:path>
            </a:pathLst>
          </a:custGeom>
          <a:ln w="12700">
            <a:solidFill>
              <a:srgbClr val="FFFFFF"/>
            </a:solidFill>
            <a:miter/>
            <a:tailEnd type="triangle"/>
          </a:ln>
        </p:spPr>
        <p:txBody>
          <a:bodyPr lIns="45719" rIns="45719" anchor="ctr"/>
          <a:lstStyle/>
          <a:p>
            <a:pPr algn="ctr">
              <a:defRPr>
                <a:solidFill>
                  <a:srgbClr val="FFFFFF"/>
                </a:solidFill>
              </a:defRPr>
            </a:pPr>
          </a:p>
        </p:txBody>
      </p:sp>
      <p:sp>
        <p:nvSpPr>
          <p:cNvPr id="1527" name="Freeform: Shape 28"/>
          <p:cNvSpPr/>
          <p:nvPr/>
        </p:nvSpPr>
        <p:spPr>
          <a:xfrm>
            <a:off x="4520629" y="3729518"/>
            <a:ext cx="791111" cy="810922"/>
          </a:xfrm>
          <a:custGeom>
            <a:avLst/>
            <a:gdLst/>
            <a:ahLst/>
            <a:cxnLst>
              <a:cxn ang="0">
                <a:pos x="wd2" y="hd2"/>
              </a:cxn>
              <a:cxn ang="5400000">
                <a:pos x="wd2" y="hd2"/>
              </a:cxn>
              <a:cxn ang="10800000">
                <a:pos x="wd2" y="hd2"/>
              </a:cxn>
              <a:cxn ang="16200000">
                <a:pos x="wd2" y="hd2"/>
              </a:cxn>
            </a:cxnLst>
            <a:rect l="0" t="0" r="r" b="b"/>
            <a:pathLst>
              <a:path w="21600" h="20296" fill="norm" stroke="1" extrusionOk="0">
                <a:moveTo>
                  <a:pt x="0" y="0"/>
                </a:moveTo>
                <a:cubicBezTo>
                  <a:pt x="1145" y="7714"/>
                  <a:pt x="2291" y="15429"/>
                  <a:pt x="5891" y="18514"/>
                </a:cubicBezTo>
                <a:cubicBezTo>
                  <a:pt x="9491" y="21600"/>
                  <a:pt x="15545" y="20057"/>
                  <a:pt x="21600" y="18514"/>
                </a:cubicBezTo>
              </a:path>
            </a:pathLst>
          </a:custGeom>
          <a:ln w="12700">
            <a:solidFill>
              <a:srgbClr val="FFFFFF"/>
            </a:solidFill>
            <a:miter/>
            <a:tailEnd type="triangle"/>
          </a:ln>
        </p:spPr>
        <p:txBody>
          <a:bodyPr lIns="45719" rIns="45719" anchor="ctr"/>
          <a:lstStyle/>
          <a:p>
            <a:pPr algn="ctr">
              <a:defRPr>
                <a:solidFill>
                  <a:srgbClr val="FFFFFF"/>
                </a:solidFill>
              </a:defRPr>
            </a:pPr>
          </a:p>
        </p:txBody>
      </p:sp>
      <p:sp>
        <p:nvSpPr>
          <p:cNvPr id="1528" name="Freeform: Shape 29"/>
          <p:cNvSpPr/>
          <p:nvPr/>
        </p:nvSpPr>
        <p:spPr>
          <a:xfrm flipV="1">
            <a:off x="4633645" y="3647325"/>
            <a:ext cx="626725" cy="41097"/>
          </a:xfrm>
          <a:prstGeom prst="line">
            <a:avLst/>
          </a:prstGeom>
          <a:ln w="12700">
            <a:solidFill>
              <a:srgbClr val="FFFFFF"/>
            </a:solidFill>
            <a:miter/>
            <a:tailEnd type="triangle"/>
          </a:ln>
        </p:spPr>
        <p:txBody>
          <a:bodyPr lIns="45719" rIns="45719"/>
          <a:lstStyle/>
          <a:p>
            <a:pPr>
              <a:defRPr>
                <a:solidFill>
                  <a:srgbClr val="FFFFFF"/>
                </a:solidFill>
              </a:defRPr>
            </a:pPr>
          </a:p>
        </p:txBody>
      </p:sp>
      <p:sp>
        <p:nvSpPr>
          <p:cNvPr id="1529" name="Freeform: Shape 30"/>
          <p:cNvSpPr/>
          <p:nvPr/>
        </p:nvSpPr>
        <p:spPr>
          <a:xfrm>
            <a:off x="9503595" y="2804845"/>
            <a:ext cx="791111" cy="713429"/>
          </a:xfrm>
          <a:custGeom>
            <a:avLst/>
            <a:gdLst/>
            <a:ahLst/>
            <a:cxnLst>
              <a:cxn ang="0">
                <a:pos x="wd2" y="hd2"/>
              </a:cxn>
              <a:cxn ang="5400000">
                <a:pos x="wd2" y="hd2"/>
              </a:cxn>
              <a:cxn ang="10800000">
                <a:pos x="wd2" y="hd2"/>
              </a:cxn>
              <a:cxn ang="16200000">
                <a:pos x="wd2" y="hd2"/>
              </a:cxn>
            </a:cxnLst>
            <a:rect l="0" t="0" r="r" b="b"/>
            <a:pathLst>
              <a:path w="21600" h="20546" fill="norm" stroke="1" extrusionOk="0">
                <a:moveTo>
                  <a:pt x="0" y="0"/>
                </a:moveTo>
                <a:cubicBezTo>
                  <a:pt x="4792" y="7545"/>
                  <a:pt x="9584" y="15090"/>
                  <a:pt x="13184" y="18345"/>
                </a:cubicBezTo>
                <a:cubicBezTo>
                  <a:pt x="16784" y="21600"/>
                  <a:pt x="19192" y="20564"/>
                  <a:pt x="21600" y="19529"/>
                </a:cubicBezTo>
              </a:path>
            </a:pathLst>
          </a:custGeom>
          <a:ln w="12700">
            <a:solidFill>
              <a:srgbClr val="FFFFFF"/>
            </a:solidFill>
            <a:miter/>
            <a:tailEnd type="triangle"/>
          </a:ln>
        </p:spPr>
        <p:txBody>
          <a:bodyPr lIns="45719" rIns="45719" anchor="ctr"/>
          <a:lstStyle/>
          <a:p>
            <a:pPr algn="ctr">
              <a:defRPr>
                <a:solidFill>
                  <a:srgbClr val="FFFFFF"/>
                </a:solidFill>
              </a:defRPr>
            </a:pPr>
          </a:p>
        </p:txBody>
      </p:sp>
      <p:sp>
        <p:nvSpPr>
          <p:cNvPr id="1530" name="Freeform: Shape 31"/>
          <p:cNvSpPr/>
          <p:nvPr/>
        </p:nvSpPr>
        <p:spPr>
          <a:xfrm>
            <a:off x="9503595" y="3672010"/>
            <a:ext cx="780836" cy="817798"/>
          </a:xfrm>
          <a:custGeom>
            <a:avLst/>
            <a:gdLst/>
            <a:ahLst/>
            <a:cxnLst>
              <a:cxn ang="0">
                <a:pos x="wd2" y="hd2"/>
              </a:cxn>
              <a:cxn ang="5400000">
                <a:pos x="wd2" y="hd2"/>
              </a:cxn>
              <a:cxn ang="10800000">
                <a:pos x="wd2" y="hd2"/>
              </a:cxn>
              <a:cxn ang="16200000">
                <a:pos x="wd2" y="hd2"/>
              </a:cxn>
            </a:cxnLst>
            <a:rect l="0" t="0" r="r" b="b"/>
            <a:pathLst>
              <a:path w="21600" h="21182" fill="norm" stroke="1" extrusionOk="0">
                <a:moveTo>
                  <a:pt x="0" y="21182"/>
                </a:moveTo>
                <a:cubicBezTo>
                  <a:pt x="3742" y="13886"/>
                  <a:pt x="7484" y="6590"/>
                  <a:pt x="11084" y="3086"/>
                </a:cubicBezTo>
                <a:cubicBezTo>
                  <a:pt x="14684" y="-418"/>
                  <a:pt x="18142" y="-130"/>
                  <a:pt x="21600" y="159"/>
                </a:cubicBezTo>
              </a:path>
            </a:pathLst>
          </a:custGeom>
          <a:ln w="12700">
            <a:solidFill>
              <a:srgbClr val="FFFFFF"/>
            </a:solidFill>
            <a:miter/>
            <a:tailEnd type="triangle"/>
          </a:ln>
        </p:spPr>
        <p:txBody>
          <a:bodyPr lIns="45719" rIns="45719" anchor="ctr"/>
          <a:lstStyle/>
          <a:p>
            <a:pPr algn="ctr">
              <a:defRPr>
                <a:solidFill>
                  <a:srgbClr val="FFFFFF"/>
                </a:solidFill>
              </a:defRPr>
            </a:pPr>
          </a:p>
        </p:txBody>
      </p:sp>
      <p:sp>
        <p:nvSpPr>
          <p:cNvPr id="1531" name="Freeform: Shape 32"/>
          <p:cNvSpPr/>
          <p:nvPr/>
        </p:nvSpPr>
        <p:spPr>
          <a:xfrm>
            <a:off x="9542869" y="3626777"/>
            <a:ext cx="443613" cy="30823"/>
          </a:xfrm>
          <a:custGeom>
            <a:avLst/>
            <a:gdLst/>
            <a:ahLst/>
            <a:cxnLst>
              <a:cxn ang="0">
                <a:pos x="wd2" y="hd2"/>
              </a:cxn>
              <a:cxn ang="5400000">
                <a:pos x="wd2" y="hd2"/>
              </a:cxn>
              <a:cxn ang="10800000">
                <a:pos x="wd2" y="hd2"/>
              </a:cxn>
              <a:cxn ang="16200000">
                <a:pos x="wd2" y="hd2"/>
              </a:cxn>
            </a:cxnLst>
            <a:rect l="0" t="0" r="r" b="b"/>
            <a:pathLst>
              <a:path w="19773" h="21600" fill="norm" stroke="1" extrusionOk="0">
                <a:moveTo>
                  <a:pt x="539" y="21600"/>
                </a:moveTo>
                <a:cubicBezTo>
                  <a:pt x="-644" y="10800"/>
                  <a:pt x="-1827" y="0"/>
                  <a:pt x="19773" y="0"/>
                </a:cubicBezTo>
              </a:path>
            </a:pathLst>
          </a:custGeom>
          <a:ln w="12700">
            <a:solidFill>
              <a:srgbClr val="FFFFFF"/>
            </a:solidFill>
            <a:miter/>
            <a:tailEnd type="triangle"/>
          </a:ln>
        </p:spPr>
        <p:txBody>
          <a:bodyPr lIns="45719" rIns="45719" anchor="ctr"/>
          <a:lstStyle/>
          <a:p>
            <a:pPr algn="ctr">
              <a:defRPr>
                <a:solidFill>
                  <a:srgbClr val="FFFFFF"/>
                </a:solidFill>
              </a:defRPr>
            </a:pPr>
          </a:p>
        </p:txBody>
      </p:sp>
      <p:pic>
        <p:nvPicPr>
          <p:cNvPr id="1532" name="Graphic 8" descr="Graphic 8"/>
          <p:cNvPicPr>
            <a:picLocks noChangeAspect="1"/>
          </p:cNvPicPr>
          <p:nvPr/>
        </p:nvPicPr>
        <p:blipFill>
          <a:blip r:embed="rId3">
            <a:extLst/>
          </a:blip>
          <a:stretch>
            <a:fillRect/>
          </a:stretch>
        </p:blipFill>
        <p:spPr>
          <a:xfrm>
            <a:off x="8236998" y="5005502"/>
            <a:ext cx="811301" cy="811301"/>
          </a:xfrm>
          <a:prstGeom prst="rect">
            <a:avLst/>
          </a:prstGeom>
          <a:ln w="12700">
            <a:miter lim="400000"/>
          </a:ln>
        </p:spPr>
      </p:pic>
      <p:sp>
        <p:nvSpPr>
          <p:cNvPr id="1533" name="TextBox 13"/>
          <p:cNvSpPr txBox="1"/>
          <p:nvPr/>
        </p:nvSpPr>
        <p:spPr>
          <a:xfrm>
            <a:off x="7788146" y="4942828"/>
            <a:ext cx="1709004"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r>
              <a:t>Knowledge Source</a:t>
            </a:r>
          </a:p>
        </p:txBody>
      </p:sp>
      <p:sp>
        <p:nvSpPr>
          <p:cNvPr id="1534" name="Curved Connector 15"/>
          <p:cNvSpPr/>
          <p:nvPr/>
        </p:nvSpPr>
        <p:spPr>
          <a:xfrm flipV="1">
            <a:off x="2104850" y="3681797"/>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535" name="Curved Connector 15"/>
          <p:cNvSpPr/>
          <p:nvPr/>
        </p:nvSpPr>
        <p:spPr>
          <a:xfrm flipV="1">
            <a:off x="7052667" y="2801242"/>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536" name="Curved Connector 15"/>
          <p:cNvSpPr/>
          <p:nvPr/>
        </p:nvSpPr>
        <p:spPr>
          <a:xfrm flipV="1">
            <a:off x="7079963" y="4433390"/>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537" name="Curved Connector 15"/>
          <p:cNvSpPr/>
          <p:nvPr/>
        </p:nvSpPr>
        <p:spPr>
          <a:xfrm flipV="1">
            <a:off x="7044039" y="3583121"/>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1" name="Slide Number Placeholder 5"/>
          <p:cNvSpPr txBox="1"/>
          <p:nvPr>
            <p:ph type="sldNum" sz="quarter" idx="2"/>
          </p:nvPr>
        </p:nvSpPr>
        <p:spPr>
          <a:xfrm>
            <a:off x="11695137" y="6454513"/>
            <a:ext cx="153964"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2" name="Title 1"/>
          <p:cNvSpPr txBox="1"/>
          <p:nvPr>
            <p:ph type="title"/>
          </p:nvPr>
        </p:nvSpPr>
        <p:spPr>
          <a:xfrm>
            <a:off x="425037" y="355015"/>
            <a:ext cx="11430003" cy="638176"/>
          </a:xfrm>
          <a:prstGeom prst="rect">
            <a:avLst/>
          </a:prstGeom>
        </p:spPr>
        <p:txBody>
          <a:bodyPr/>
          <a:lstStyle/>
          <a:p>
            <a:pPr/>
            <a:r>
              <a:t>Query Rewriting</a:t>
            </a:r>
          </a:p>
        </p:txBody>
      </p:sp>
      <p:grpSp>
        <p:nvGrpSpPr>
          <p:cNvPr id="1545" name="Rectangle: Rounded Corners 3"/>
          <p:cNvGrpSpPr/>
          <p:nvPr/>
        </p:nvGrpSpPr>
        <p:grpSpPr>
          <a:xfrm>
            <a:off x="448141" y="3311276"/>
            <a:ext cx="1500029" cy="619019"/>
            <a:chOff x="0" y="0"/>
            <a:chExt cx="1500027" cy="619017"/>
          </a:xfrm>
        </p:grpSpPr>
        <p:sp>
          <p:nvSpPr>
            <p:cNvPr id="1543"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44" name="Query"/>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Query</a:t>
              </a:r>
            </a:p>
          </p:txBody>
        </p:sp>
      </p:grpSp>
      <p:grpSp>
        <p:nvGrpSpPr>
          <p:cNvPr id="1548" name="Rectangle: Rounded Corners 4"/>
          <p:cNvGrpSpPr/>
          <p:nvPr/>
        </p:nvGrpSpPr>
        <p:grpSpPr>
          <a:xfrm>
            <a:off x="2806555" y="1996183"/>
            <a:ext cx="1500028" cy="619018"/>
            <a:chOff x="0" y="0"/>
            <a:chExt cx="1500027" cy="619017"/>
          </a:xfrm>
        </p:grpSpPr>
        <p:sp>
          <p:nvSpPr>
            <p:cNvPr id="1546"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547" name="Query 1"/>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Query 1</a:t>
              </a:r>
            </a:p>
          </p:txBody>
        </p:sp>
      </p:grpSp>
      <p:grpSp>
        <p:nvGrpSpPr>
          <p:cNvPr id="1551" name="Rectangle: Rounded Corners 5"/>
          <p:cNvGrpSpPr/>
          <p:nvPr/>
        </p:nvGrpSpPr>
        <p:grpSpPr>
          <a:xfrm>
            <a:off x="2806555" y="2836953"/>
            <a:ext cx="1500028" cy="619019"/>
            <a:chOff x="0" y="0"/>
            <a:chExt cx="1500027" cy="619017"/>
          </a:xfrm>
        </p:grpSpPr>
        <p:sp>
          <p:nvSpPr>
            <p:cNvPr id="1549"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550" name="Query 2"/>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Query 2</a:t>
              </a:r>
            </a:p>
          </p:txBody>
        </p:sp>
      </p:grpSp>
      <p:grpSp>
        <p:nvGrpSpPr>
          <p:cNvPr id="1554" name="Rectangle: Rounded Corners 6"/>
          <p:cNvGrpSpPr/>
          <p:nvPr/>
        </p:nvGrpSpPr>
        <p:grpSpPr>
          <a:xfrm>
            <a:off x="2827102" y="3654604"/>
            <a:ext cx="1500028" cy="619019"/>
            <a:chOff x="0" y="0"/>
            <a:chExt cx="1500027" cy="619017"/>
          </a:xfrm>
        </p:grpSpPr>
        <p:sp>
          <p:nvSpPr>
            <p:cNvPr id="1552"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553" name="Query 3"/>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Query 3</a:t>
              </a:r>
            </a:p>
          </p:txBody>
        </p:sp>
      </p:grpSp>
      <p:grpSp>
        <p:nvGrpSpPr>
          <p:cNvPr id="1557" name="Rectangle: Rounded Corners 7"/>
          <p:cNvGrpSpPr/>
          <p:nvPr/>
        </p:nvGrpSpPr>
        <p:grpSpPr>
          <a:xfrm>
            <a:off x="2847650" y="4594269"/>
            <a:ext cx="1500029" cy="619019"/>
            <a:chOff x="0" y="0"/>
            <a:chExt cx="1500027" cy="619017"/>
          </a:xfrm>
        </p:grpSpPr>
        <p:sp>
          <p:nvSpPr>
            <p:cNvPr id="1555"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556" name="Query X"/>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Query X</a:t>
              </a:r>
            </a:p>
          </p:txBody>
        </p:sp>
      </p:grpSp>
      <p:sp>
        <p:nvSpPr>
          <p:cNvPr id="1558" name="TextBox 8"/>
          <p:cNvSpPr txBox="1"/>
          <p:nvPr/>
        </p:nvSpPr>
        <p:spPr>
          <a:xfrm>
            <a:off x="3482247" y="4270657"/>
            <a:ext cx="241301"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defRPr>
            </a:lvl1pPr>
          </a:lstStyle>
          <a:p>
            <a:pPr/>
            <a:r>
              <a:t>…</a:t>
            </a:r>
          </a:p>
        </p:txBody>
      </p:sp>
      <p:grpSp>
        <p:nvGrpSpPr>
          <p:cNvPr id="1561" name="Rectangle: Rounded Corners 10"/>
          <p:cNvGrpSpPr/>
          <p:nvPr/>
        </p:nvGrpSpPr>
        <p:grpSpPr>
          <a:xfrm>
            <a:off x="5236393" y="1996183"/>
            <a:ext cx="1500028" cy="619018"/>
            <a:chOff x="0" y="0"/>
            <a:chExt cx="1500027" cy="619017"/>
          </a:xfrm>
        </p:grpSpPr>
        <p:sp>
          <p:nvSpPr>
            <p:cNvPr id="1559"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sz="1200">
                  <a:solidFill>
                    <a:srgbClr val="FFFFFF"/>
                  </a:solidFill>
                  <a:latin typeface="+mn-lt"/>
                  <a:ea typeface="+mn-ea"/>
                  <a:cs typeface="+mn-cs"/>
                  <a:sym typeface="Amazon Ember"/>
                </a:defRPr>
              </a:pPr>
            </a:p>
          </p:txBody>
        </p:sp>
        <p:sp>
          <p:nvSpPr>
            <p:cNvPr id="1560" name="RAG"/>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RAG</a:t>
              </a:r>
            </a:p>
          </p:txBody>
        </p:sp>
      </p:grpSp>
      <p:grpSp>
        <p:nvGrpSpPr>
          <p:cNvPr id="1564" name="Rectangle: Rounded Corners 11"/>
          <p:cNvGrpSpPr/>
          <p:nvPr/>
        </p:nvGrpSpPr>
        <p:grpSpPr>
          <a:xfrm>
            <a:off x="5236393" y="2836953"/>
            <a:ext cx="1500028" cy="619019"/>
            <a:chOff x="0" y="0"/>
            <a:chExt cx="1500027" cy="619017"/>
          </a:xfrm>
        </p:grpSpPr>
        <p:sp>
          <p:nvSpPr>
            <p:cNvPr id="1562"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63" name="RAG"/>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RAG</a:t>
              </a:r>
            </a:p>
          </p:txBody>
        </p:sp>
      </p:grpSp>
      <p:grpSp>
        <p:nvGrpSpPr>
          <p:cNvPr id="1567" name="Rectangle: Rounded Corners 12"/>
          <p:cNvGrpSpPr/>
          <p:nvPr/>
        </p:nvGrpSpPr>
        <p:grpSpPr>
          <a:xfrm>
            <a:off x="5256939" y="3654604"/>
            <a:ext cx="1500029" cy="619019"/>
            <a:chOff x="0" y="0"/>
            <a:chExt cx="1500027" cy="619017"/>
          </a:xfrm>
        </p:grpSpPr>
        <p:sp>
          <p:nvSpPr>
            <p:cNvPr id="1565"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66" name="RAG"/>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RAG</a:t>
              </a:r>
            </a:p>
          </p:txBody>
        </p:sp>
      </p:grpSp>
      <p:grpSp>
        <p:nvGrpSpPr>
          <p:cNvPr id="1570" name="Rectangle: Rounded Corners 13"/>
          <p:cNvGrpSpPr/>
          <p:nvPr/>
        </p:nvGrpSpPr>
        <p:grpSpPr>
          <a:xfrm>
            <a:off x="5277489" y="4594269"/>
            <a:ext cx="1500028" cy="619019"/>
            <a:chOff x="0" y="0"/>
            <a:chExt cx="1500027" cy="619017"/>
          </a:xfrm>
        </p:grpSpPr>
        <p:sp>
          <p:nvSpPr>
            <p:cNvPr id="1568"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69" name="RAG"/>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RAG</a:t>
              </a:r>
            </a:p>
          </p:txBody>
        </p:sp>
      </p:grpSp>
      <p:grpSp>
        <p:nvGrpSpPr>
          <p:cNvPr id="1573" name="Rectangle: Rounded Corners 14"/>
          <p:cNvGrpSpPr/>
          <p:nvPr/>
        </p:nvGrpSpPr>
        <p:grpSpPr>
          <a:xfrm>
            <a:off x="7694987" y="3020522"/>
            <a:ext cx="1823661" cy="1024108"/>
            <a:chOff x="0" y="0"/>
            <a:chExt cx="1823660" cy="1024106"/>
          </a:xfrm>
        </p:grpSpPr>
        <p:sp>
          <p:nvSpPr>
            <p:cNvPr id="1571" name="Rounded Rectangle"/>
            <p:cNvSpPr/>
            <p:nvPr/>
          </p:nvSpPr>
          <p:spPr>
            <a:xfrm>
              <a:off x="0" y="0"/>
              <a:ext cx="1823661" cy="1024107"/>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72" name="Summarization / Reranking"/>
            <p:cNvSpPr txBox="1"/>
            <p:nvPr/>
          </p:nvSpPr>
          <p:spPr>
            <a:xfrm>
              <a:off x="56342" y="288533"/>
              <a:ext cx="1710976"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Summarization / Reranking</a:t>
              </a:r>
            </a:p>
          </p:txBody>
        </p:sp>
      </p:grpSp>
      <p:grpSp>
        <p:nvGrpSpPr>
          <p:cNvPr id="1576" name="Rectangle: Rounded Corners 15"/>
          <p:cNvGrpSpPr/>
          <p:nvPr/>
        </p:nvGrpSpPr>
        <p:grpSpPr>
          <a:xfrm>
            <a:off x="10346570" y="3200830"/>
            <a:ext cx="1500028" cy="619018"/>
            <a:chOff x="0" y="0"/>
            <a:chExt cx="1500027" cy="619017"/>
          </a:xfrm>
        </p:grpSpPr>
        <p:sp>
          <p:nvSpPr>
            <p:cNvPr id="1574"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75" name="Response"/>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Response</a:t>
              </a:r>
            </a:p>
          </p:txBody>
        </p:sp>
      </p:grpSp>
      <p:sp>
        <p:nvSpPr>
          <p:cNvPr id="1577" name="Curved Connector 15"/>
          <p:cNvSpPr/>
          <p:nvPr/>
        </p:nvSpPr>
        <p:spPr>
          <a:xfrm flipV="1">
            <a:off x="4466716" y="2374253"/>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578" name="Curved Connector 15"/>
          <p:cNvSpPr/>
          <p:nvPr/>
        </p:nvSpPr>
        <p:spPr>
          <a:xfrm flipV="1">
            <a:off x="4481095" y="3147143"/>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579" name="Curved Connector 15"/>
          <p:cNvSpPr/>
          <p:nvPr/>
        </p:nvSpPr>
        <p:spPr>
          <a:xfrm flipV="1">
            <a:off x="4506972" y="3974220"/>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580" name="Curved Connector 15"/>
          <p:cNvSpPr/>
          <p:nvPr/>
        </p:nvSpPr>
        <p:spPr>
          <a:xfrm flipV="1">
            <a:off x="4506972" y="4897152"/>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581" name="Curved Connector 15"/>
          <p:cNvSpPr/>
          <p:nvPr/>
        </p:nvSpPr>
        <p:spPr>
          <a:xfrm flipV="1">
            <a:off x="6921206" y="3583121"/>
            <a:ext cx="609543"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582" name="Curved Connector 15"/>
          <p:cNvSpPr/>
          <p:nvPr/>
        </p:nvSpPr>
        <p:spPr>
          <a:xfrm flipV="1">
            <a:off x="9627838" y="3526500"/>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pic>
        <p:nvPicPr>
          <p:cNvPr id="1583" name="Graphic 32" descr="Graphic 32"/>
          <p:cNvPicPr>
            <a:picLocks noChangeAspect="1"/>
          </p:cNvPicPr>
          <p:nvPr/>
        </p:nvPicPr>
        <p:blipFill>
          <a:blip r:embed="rId3">
            <a:extLst/>
          </a:blip>
          <a:stretch>
            <a:fillRect/>
          </a:stretch>
        </p:blipFill>
        <p:spPr>
          <a:xfrm>
            <a:off x="5690349" y="5353887"/>
            <a:ext cx="811301" cy="811301"/>
          </a:xfrm>
          <a:prstGeom prst="rect">
            <a:avLst/>
          </a:prstGeom>
          <a:ln w="12700">
            <a:miter lim="400000"/>
          </a:ln>
        </p:spPr>
      </p:pic>
      <p:sp>
        <p:nvSpPr>
          <p:cNvPr id="1584" name="TextBox 34"/>
          <p:cNvSpPr txBox="1"/>
          <p:nvPr/>
        </p:nvSpPr>
        <p:spPr>
          <a:xfrm>
            <a:off x="5241497" y="5291213"/>
            <a:ext cx="1709004"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r>
              <a:t>Knowledge Source</a:t>
            </a:r>
          </a:p>
        </p:txBody>
      </p:sp>
      <p:sp>
        <p:nvSpPr>
          <p:cNvPr id="1585" name="Curved Connector 15"/>
          <p:cNvSpPr/>
          <p:nvPr/>
        </p:nvSpPr>
        <p:spPr>
          <a:xfrm flipV="1">
            <a:off x="2072590" y="3614710"/>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9" name="Slide Number Placeholder 5"/>
          <p:cNvSpPr txBox="1"/>
          <p:nvPr>
            <p:ph type="sldNum" sz="quarter" idx="2"/>
          </p:nvPr>
        </p:nvSpPr>
        <p:spPr>
          <a:xfrm>
            <a:off x="11695137" y="6454513"/>
            <a:ext cx="153964"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0" name="Title 1"/>
          <p:cNvSpPr txBox="1"/>
          <p:nvPr>
            <p:ph type="title"/>
          </p:nvPr>
        </p:nvSpPr>
        <p:spPr>
          <a:xfrm>
            <a:off x="425037" y="355015"/>
            <a:ext cx="11430003" cy="638176"/>
          </a:xfrm>
          <a:prstGeom prst="rect">
            <a:avLst/>
          </a:prstGeom>
        </p:spPr>
        <p:txBody>
          <a:bodyPr/>
          <a:lstStyle/>
          <a:p>
            <a:pPr/>
            <a:r>
              <a:t>Sub-Questions</a:t>
            </a:r>
          </a:p>
        </p:txBody>
      </p:sp>
      <p:sp>
        <p:nvSpPr>
          <p:cNvPr id="1591" name="Slide Number Placeholder 2"/>
          <p:cNvSpPr txBox="1"/>
          <p:nvPr/>
        </p:nvSpPr>
        <p:spPr>
          <a:xfrm>
            <a:off x="8974919" y="6356492"/>
            <a:ext cx="2651761"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900">
                <a:solidFill>
                  <a:srgbClr val="FFFFFF"/>
                </a:solidFill>
              </a:defRPr>
            </a:lvl1pPr>
          </a:lstStyle>
          <a:p>
            <a:pPr/>
            <a:r>
              <a:t>15</a:t>
            </a:r>
          </a:p>
        </p:txBody>
      </p:sp>
      <p:grpSp>
        <p:nvGrpSpPr>
          <p:cNvPr id="1594" name="Rectangle: Rounded Corners 3"/>
          <p:cNvGrpSpPr/>
          <p:nvPr/>
        </p:nvGrpSpPr>
        <p:grpSpPr>
          <a:xfrm>
            <a:off x="448141" y="3311276"/>
            <a:ext cx="1500029" cy="619019"/>
            <a:chOff x="0" y="0"/>
            <a:chExt cx="1500027" cy="619017"/>
          </a:xfrm>
        </p:grpSpPr>
        <p:sp>
          <p:nvSpPr>
            <p:cNvPr id="1592"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93" name="Query"/>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Query</a:t>
              </a:r>
            </a:p>
          </p:txBody>
        </p:sp>
      </p:grpSp>
      <p:grpSp>
        <p:nvGrpSpPr>
          <p:cNvPr id="1597" name="Rectangle: Rounded Corners 4"/>
          <p:cNvGrpSpPr/>
          <p:nvPr/>
        </p:nvGrpSpPr>
        <p:grpSpPr>
          <a:xfrm>
            <a:off x="2917511" y="3294447"/>
            <a:ext cx="1500028" cy="624841"/>
            <a:chOff x="0" y="0"/>
            <a:chExt cx="1500027" cy="624840"/>
          </a:xfrm>
        </p:grpSpPr>
        <p:sp>
          <p:nvSpPr>
            <p:cNvPr id="1595" name="Rounded Rectangle"/>
            <p:cNvSpPr/>
            <p:nvPr/>
          </p:nvSpPr>
          <p:spPr>
            <a:xfrm>
              <a:off x="0" y="2910"/>
              <a:ext cx="1500028" cy="619019"/>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596" name="Query Understanding Layer"/>
            <p:cNvSpPr txBox="1"/>
            <p:nvPr/>
          </p:nvSpPr>
          <p:spPr>
            <a:xfrm>
              <a:off x="36567" y="0"/>
              <a:ext cx="1426893" cy="624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Query Understanding Layer</a:t>
              </a:r>
            </a:p>
          </p:txBody>
        </p:sp>
      </p:grpSp>
      <p:grpSp>
        <p:nvGrpSpPr>
          <p:cNvPr id="1600" name="Rectangle: Rounded Corners 5"/>
          <p:cNvGrpSpPr/>
          <p:nvPr/>
        </p:nvGrpSpPr>
        <p:grpSpPr>
          <a:xfrm>
            <a:off x="5304890" y="2488444"/>
            <a:ext cx="1500028" cy="619019"/>
            <a:chOff x="0" y="0"/>
            <a:chExt cx="1500027" cy="619017"/>
          </a:xfrm>
        </p:grpSpPr>
        <p:sp>
          <p:nvSpPr>
            <p:cNvPr id="1598"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599" name="Sub-Query 1"/>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Sub-Query 1</a:t>
              </a:r>
            </a:p>
          </p:txBody>
        </p:sp>
      </p:grpSp>
      <p:grpSp>
        <p:nvGrpSpPr>
          <p:cNvPr id="1603" name="Rectangle: Rounded Corners 6"/>
          <p:cNvGrpSpPr/>
          <p:nvPr/>
        </p:nvGrpSpPr>
        <p:grpSpPr>
          <a:xfrm>
            <a:off x="5325438" y="3306093"/>
            <a:ext cx="1500028" cy="619019"/>
            <a:chOff x="0" y="0"/>
            <a:chExt cx="1500027" cy="619017"/>
          </a:xfrm>
        </p:grpSpPr>
        <p:sp>
          <p:nvSpPr>
            <p:cNvPr id="1601"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602" name="Sub-Query 2"/>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Sub-Query 2</a:t>
              </a:r>
            </a:p>
          </p:txBody>
        </p:sp>
      </p:grpSp>
      <p:grpSp>
        <p:nvGrpSpPr>
          <p:cNvPr id="1606" name="Rectangle: Rounded Corners 7"/>
          <p:cNvGrpSpPr/>
          <p:nvPr/>
        </p:nvGrpSpPr>
        <p:grpSpPr>
          <a:xfrm>
            <a:off x="5345986" y="4130507"/>
            <a:ext cx="1500028" cy="619019"/>
            <a:chOff x="0" y="0"/>
            <a:chExt cx="1500027" cy="619017"/>
          </a:xfrm>
        </p:grpSpPr>
        <p:sp>
          <p:nvSpPr>
            <p:cNvPr id="1604" name="Rounded Rectangle"/>
            <p:cNvSpPr/>
            <p:nvPr/>
          </p:nvSpPr>
          <p:spPr>
            <a:xfrm>
              <a:off x="0" y="0"/>
              <a:ext cx="1500028" cy="619018"/>
            </a:xfrm>
            <a:prstGeom prst="roundRect">
              <a:avLst>
                <a:gd name="adj" fmla="val 16667"/>
              </a:avLst>
            </a:prstGeom>
            <a:noFill/>
            <a:ln w="12700" cap="flat">
              <a:solidFill>
                <a:srgbClr val="FFFFFF"/>
              </a:solidFill>
              <a:prstDash val="dash"/>
              <a:miter lim="800000"/>
            </a:ln>
            <a:effectLst/>
          </p:spPr>
          <p:txBody>
            <a:bodyPr wrap="square" lIns="45719" tIns="45719" rIns="45719" bIns="45719" numCol="1" anchor="ctr">
              <a:noAutofit/>
            </a:bodyPr>
            <a:lstStyle/>
            <a:p>
              <a:pPr algn="ctr">
                <a:defRPr>
                  <a:solidFill>
                    <a:srgbClr val="FFFFFF"/>
                  </a:solidFill>
                </a:defRPr>
              </a:pPr>
            </a:p>
          </p:txBody>
        </p:sp>
        <p:sp>
          <p:nvSpPr>
            <p:cNvPr id="1605" name="Sub-Query 3"/>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Sub-Query 3</a:t>
              </a:r>
            </a:p>
          </p:txBody>
        </p:sp>
      </p:grpSp>
      <p:grpSp>
        <p:nvGrpSpPr>
          <p:cNvPr id="1609" name="Rectangle: Rounded Corners 10"/>
          <p:cNvGrpSpPr/>
          <p:nvPr/>
        </p:nvGrpSpPr>
        <p:grpSpPr>
          <a:xfrm>
            <a:off x="7880277" y="2472085"/>
            <a:ext cx="1500028" cy="619019"/>
            <a:chOff x="0" y="0"/>
            <a:chExt cx="1500027" cy="619017"/>
          </a:xfrm>
        </p:grpSpPr>
        <p:sp>
          <p:nvSpPr>
            <p:cNvPr id="1607"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08" name="RAG"/>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RAG</a:t>
              </a:r>
            </a:p>
          </p:txBody>
        </p:sp>
      </p:grpSp>
      <p:grpSp>
        <p:nvGrpSpPr>
          <p:cNvPr id="1612" name="Rectangle: Rounded Corners 11"/>
          <p:cNvGrpSpPr/>
          <p:nvPr/>
        </p:nvGrpSpPr>
        <p:grpSpPr>
          <a:xfrm>
            <a:off x="7880277" y="3312857"/>
            <a:ext cx="1500028" cy="619019"/>
            <a:chOff x="0" y="0"/>
            <a:chExt cx="1500027" cy="619017"/>
          </a:xfrm>
        </p:grpSpPr>
        <p:sp>
          <p:nvSpPr>
            <p:cNvPr id="1610"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11" name="RAG"/>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RAG</a:t>
              </a:r>
            </a:p>
          </p:txBody>
        </p:sp>
      </p:grpSp>
      <p:grpSp>
        <p:nvGrpSpPr>
          <p:cNvPr id="1615" name="Rectangle: Rounded Corners 12"/>
          <p:cNvGrpSpPr/>
          <p:nvPr/>
        </p:nvGrpSpPr>
        <p:grpSpPr>
          <a:xfrm>
            <a:off x="7900824" y="4130507"/>
            <a:ext cx="1500028" cy="619019"/>
            <a:chOff x="0" y="0"/>
            <a:chExt cx="1500027" cy="619017"/>
          </a:xfrm>
        </p:grpSpPr>
        <p:sp>
          <p:nvSpPr>
            <p:cNvPr id="1613"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14" name="RAG"/>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RAG</a:t>
              </a:r>
            </a:p>
          </p:txBody>
        </p:sp>
      </p:grpSp>
      <p:grpSp>
        <p:nvGrpSpPr>
          <p:cNvPr id="1618" name="Rectangle: Rounded Corners 15"/>
          <p:cNvGrpSpPr/>
          <p:nvPr/>
        </p:nvGrpSpPr>
        <p:grpSpPr>
          <a:xfrm>
            <a:off x="10349647" y="3265766"/>
            <a:ext cx="1500028" cy="619019"/>
            <a:chOff x="0" y="0"/>
            <a:chExt cx="1500027" cy="619017"/>
          </a:xfrm>
        </p:grpSpPr>
        <p:sp>
          <p:nvSpPr>
            <p:cNvPr id="1616"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17" name="Response"/>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Response</a:t>
              </a:r>
            </a:p>
          </p:txBody>
        </p:sp>
      </p:grpSp>
      <p:sp>
        <p:nvSpPr>
          <p:cNvPr id="1619" name="Freeform: Shape 2"/>
          <p:cNvSpPr/>
          <p:nvPr/>
        </p:nvSpPr>
        <p:spPr>
          <a:xfrm>
            <a:off x="4458984" y="2720267"/>
            <a:ext cx="811660" cy="875689"/>
          </a:xfrm>
          <a:custGeom>
            <a:avLst/>
            <a:gdLst/>
            <a:ahLst/>
            <a:cxnLst>
              <a:cxn ang="0">
                <a:pos x="wd2" y="hd2"/>
              </a:cxn>
              <a:cxn ang="5400000">
                <a:pos x="wd2" y="hd2"/>
              </a:cxn>
              <a:cxn ang="10800000">
                <a:pos x="wd2" y="hd2"/>
              </a:cxn>
              <a:cxn ang="16200000">
                <a:pos x="wd2" y="hd2"/>
              </a:cxn>
            </a:cxnLst>
            <a:rect l="0" t="0" r="r" b="b"/>
            <a:pathLst>
              <a:path w="21600" h="21366" fill="norm" stroke="1" extrusionOk="0">
                <a:moveTo>
                  <a:pt x="0" y="21366"/>
                </a:moveTo>
                <a:cubicBezTo>
                  <a:pt x="2575" y="14117"/>
                  <a:pt x="5149" y="6869"/>
                  <a:pt x="8749" y="3317"/>
                </a:cubicBezTo>
                <a:cubicBezTo>
                  <a:pt x="12349" y="-234"/>
                  <a:pt x="16975" y="-88"/>
                  <a:pt x="21600" y="58"/>
                </a:cubicBezTo>
              </a:path>
            </a:pathLst>
          </a:custGeom>
          <a:ln w="12700">
            <a:solidFill>
              <a:srgbClr val="FFFFFF"/>
            </a:solidFill>
            <a:miter/>
            <a:tailEnd type="triangle"/>
          </a:ln>
        </p:spPr>
        <p:txBody>
          <a:bodyPr lIns="45719" rIns="45719" anchor="ctr"/>
          <a:lstStyle/>
          <a:p>
            <a:pPr algn="ctr">
              <a:defRPr>
                <a:solidFill>
                  <a:srgbClr val="FFFFFF"/>
                </a:solidFill>
              </a:defRPr>
            </a:pPr>
          </a:p>
        </p:txBody>
      </p:sp>
      <p:sp>
        <p:nvSpPr>
          <p:cNvPr id="1620" name="Freeform: Shape 28"/>
          <p:cNvSpPr/>
          <p:nvPr/>
        </p:nvSpPr>
        <p:spPr>
          <a:xfrm>
            <a:off x="4520629" y="3729518"/>
            <a:ext cx="791111" cy="810922"/>
          </a:xfrm>
          <a:custGeom>
            <a:avLst/>
            <a:gdLst/>
            <a:ahLst/>
            <a:cxnLst>
              <a:cxn ang="0">
                <a:pos x="wd2" y="hd2"/>
              </a:cxn>
              <a:cxn ang="5400000">
                <a:pos x="wd2" y="hd2"/>
              </a:cxn>
              <a:cxn ang="10800000">
                <a:pos x="wd2" y="hd2"/>
              </a:cxn>
              <a:cxn ang="16200000">
                <a:pos x="wd2" y="hd2"/>
              </a:cxn>
            </a:cxnLst>
            <a:rect l="0" t="0" r="r" b="b"/>
            <a:pathLst>
              <a:path w="21600" h="20296" fill="norm" stroke="1" extrusionOk="0">
                <a:moveTo>
                  <a:pt x="0" y="0"/>
                </a:moveTo>
                <a:cubicBezTo>
                  <a:pt x="1145" y="7714"/>
                  <a:pt x="2291" y="15429"/>
                  <a:pt x="5891" y="18514"/>
                </a:cubicBezTo>
                <a:cubicBezTo>
                  <a:pt x="9491" y="21600"/>
                  <a:pt x="15545" y="20057"/>
                  <a:pt x="21600" y="18514"/>
                </a:cubicBezTo>
              </a:path>
            </a:pathLst>
          </a:custGeom>
          <a:ln w="12700">
            <a:solidFill>
              <a:srgbClr val="FFFFFF"/>
            </a:solidFill>
            <a:miter/>
            <a:tailEnd type="triangle"/>
          </a:ln>
        </p:spPr>
        <p:txBody>
          <a:bodyPr lIns="45719" rIns="45719" anchor="ctr"/>
          <a:lstStyle/>
          <a:p>
            <a:pPr algn="ctr">
              <a:defRPr>
                <a:solidFill>
                  <a:srgbClr val="FFFFFF"/>
                </a:solidFill>
              </a:defRPr>
            </a:pPr>
          </a:p>
        </p:txBody>
      </p:sp>
      <p:sp>
        <p:nvSpPr>
          <p:cNvPr id="1621" name="Freeform: Shape 29"/>
          <p:cNvSpPr/>
          <p:nvPr/>
        </p:nvSpPr>
        <p:spPr>
          <a:xfrm flipV="1">
            <a:off x="4633645" y="3647325"/>
            <a:ext cx="626725" cy="41097"/>
          </a:xfrm>
          <a:prstGeom prst="line">
            <a:avLst/>
          </a:prstGeom>
          <a:ln w="12700">
            <a:solidFill>
              <a:srgbClr val="FFFFFF"/>
            </a:solidFill>
            <a:miter/>
            <a:tailEnd type="triangle"/>
          </a:ln>
        </p:spPr>
        <p:txBody>
          <a:bodyPr lIns="45719" rIns="45719"/>
          <a:lstStyle/>
          <a:p>
            <a:pPr>
              <a:defRPr>
                <a:solidFill>
                  <a:srgbClr val="FFFFFF"/>
                </a:solidFill>
              </a:defRPr>
            </a:pPr>
          </a:p>
        </p:txBody>
      </p:sp>
      <p:sp>
        <p:nvSpPr>
          <p:cNvPr id="1622" name="Freeform: Shape 30"/>
          <p:cNvSpPr/>
          <p:nvPr/>
        </p:nvSpPr>
        <p:spPr>
          <a:xfrm>
            <a:off x="9503595" y="2804845"/>
            <a:ext cx="791111" cy="713429"/>
          </a:xfrm>
          <a:custGeom>
            <a:avLst/>
            <a:gdLst/>
            <a:ahLst/>
            <a:cxnLst>
              <a:cxn ang="0">
                <a:pos x="wd2" y="hd2"/>
              </a:cxn>
              <a:cxn ang="5400000">
                <a:pos x="wd2" y="hd2"/>
              </a:cxn>
              <a:cxn ang="10800000">
                <a:pos x="wd2" y="hd2"/>
              </a:cxn>
              <a:cxn ang="16200000">
                <a:pos x="wd2" y="hd2"/>
              </a:cxn>
            </a:cxnLst>
            <a:rect l="0" t="0" r="r" b="b"/>
            <a:pathLst>
              <a:path w="21600" h="20546" fill="norm" stroke="1" extrusionOk="0">
                <a:moveTo>
                  <a:pt x="0" y="0"/>
                </a:moveTo>
                <a:cubicBezTo>
                  <a:pt x="4792" y="7545"/>
                  <a:pt x="9584" y="15090"/>
                  <a:pt x="13184" y="18345"/>
                </a:cubicBezTo>
                <a:cubicBezTo>
                  <a:pt x="16784" y="21600"/>
                  <a:pt x="19192" y="20564"/>
                  <a:pt x="21600" y="19529"/>
                </a:cubicBezTo>
              </a:path>
            </a:pathLst>
          </a:custGeom>
          <a:ln w="12700">
            <a:solidFill>
              <a:srgbClr val="FFFFFF"/>
            </a:solidFill>
            <a:miter/>
            <a:tailEnd type="triangle"/>
          </a:ln>
        </p:spPr>
        <p:txBody>
          <a:bodyPr lIns="45719" rIns="45719" anchor="ctr"/>
          <a:lstStyle/>
          <a:p>
            <a:pPr algn="ctr">
              <a:defRPr>
                <a:solidFill>
                  <a:srgbClr val="FFFFFF"/>
                </a:solidFill>
              </a:defRPr>
            </a:pPr>
          </a:p>
        </p:txBody>
      </p:sp>
      <p:sp>
        <p:nvSpPr>
          <p:cNvPr id="1623" name="Freeform: Shape 31"/>
          <p:cNvSpPr/>
          <p:nvPr/>
        </p:nvSpPr>
        <p:spPr>
          <a:xfrm>
            <a:off x="9503595" y="3672010"/>
            <a:ext cx="780836" cy="817798"/>
          </a:xfrm>
          <a:custGeom>
            <a:avLst/>
            <a:gdLst/>
            <a:ahLst/>
            <a:cxnLst>
              <a:cxn ang="0">
                <a:pos x="wd2" y="hd2"/>
              </a:cxn>
              <a:cxn ang="5400000">
                <a:pos x="wd2" y="hd2"/>
              </a:cxn>
              <a:cxn ang="10800000">
                <a:pos x="wd2" y="hd2"/>
              </a:cxn>
              <a:cxn ang="16200000">
                <a:pos x="wd2" y="hd2"/>
              </a:cxn>
            </a:cxnLst>
            <a:rect l="0" t="0" r="r" b="b"/>
            <a:pathLst>
              <a:path w="21600" h="21182" fill="norm" stroke="1" extrusionOk="0">
                <a:moveTo>
                  <a:pt x="0" y="21182"/>
                </a:moveTo>
                <a:cubicBezTo>
                  <a:pt x="3742" y="13886"/>
                  <a:pt x="7484" y="6590"/>
                  <a:pt x="11084" y="3086"/>
                </a:cubicBezTo>
                <a:cubicBezTo>
                  <a:pt x="14684" y="-418"/>
                  <a:pt x="18142" y="-130"/>
                  <a:pt x="21600" y="159"/>
                </a:cubicBezTo>
              </a:path>
            </a:pathLst>
          </a:custGeom>
          <a:ln w="12700">
            <a:solidFill>
              <a:srgbClr val="FFFFFF"/>
            </a:solidFill>
            <a:miter/>
            <a:tailEnd type="triangle"/>
          </a:ln>
        </p:spPr>
        <p:txBody>
          <a:bodyPr lIns="45719" rIns="45719" anchor="ctr"/>
          <a:lstStyle/>
          <a:p>
            <a:pPr algn="ctr">
              <a:defRPr>
                <a:solidFill>
                  <a:srgbClr val="FFFFFF"/>
                </a:solidFill>
              </a:defRPr>
            </a:pPr>
          </a:p>
        </p:txBody>
      </p:sp>
      <p:sp>
        <p:nvSpPr>
          <p:cNvPr id="1624" name="Freeform: Shape 32"/>
          <p:cNvSpPr/>
          <p:nvPr/>
        </p:nvSpPr>
        <p:spPr>
          <a:xfrm>
            <a:off x="9542869" y="3626777"/>
            <a:ext cx="443613" cy="30823"/>
          </a:xfrm>
          <a:custGeom>
            <a:avLst/>
            <a:gdLst/>
            <a:ahLst/>
            <a:cxnLst>
              <a:cxn ang="0">
                <a:pos x="wd2" y="hd2"/>
              </a:cxn>
              <a:cxn ang="5400000">
                <a:pos x="wd2" y="hd2"/>
              </a:cxn>
              <a:cxn ang="10800000">
                <a:pos x="wd2" y="hd2"/>
              </a:cxn>
              <a:cxn ang="16200000">
                <a:pos x="wd2" y="hd2"/>
              </a:cxn>
            </a:cxnLst>
            <a:rect l="0" t="0" r="r" b="b"/>
            <a:pathLst>
              <a:path w="19773" h="21600" fill="norm" stroke="1" extrusionOk="0">
                <a:moveTo>
                  <a:pt x="539" y="21600"/>
                </a:moveTo>
                <a:cubicBezTo>
                  <a:pt x="-644" y="10800"/>
                  <a:pt x="-1827" y="0"/>
                  <a:pt x="19773" y="0"/>
                </a:cubicBezTo>
              </a:path>
            </a:pathLst>
          </a:custGeom>
          <a:ln w="12700">
            <a:solidFill>
              <a:srgbClr val="FFFFFF"/>
            </a:solidFill>
            <a:miter/>
            <a:tailEnd type="triangle"/>
          </a:ln>
        </p:spPr>
        <p:txBody>
          <a:bodyPr lIns="45719" rIns="45719" anchor="ctr"/>
          <a:lstStyle/>
          <a:p>
            <a:pPr algn="ctr">
              <a:defRPr>
                <a:solidFill>
                  <a:srgbClr val="FFFFFF"/>
                </a:solidFill>
              </a:defRPr>
            </a:pPr>
          </a:p>
        </p:txBody>
      </p:sp>
      <p:pic>
        <p:nvPicPr>
          <p:cNvPr id="1625" name="Graphic 18" descr="Graphic 18"/>
          <p:cNvPicPr>
            <a:picLocks noChangeAspect="1"/>
          </p:cNvPicPr>
          <p:nvPr/>
        </p:nvPicPr>
        <p:blipFill>
          <a:blip r:embed="rId3">
            <a:extLst/>
          </a:blip>
          <a:stretch>
            <a:fillRect/>
          </a:stretch>
        </p:blipFill>
        <p:spPr>
          <a:xfrm>
            <a:off x="8236998" y="5005502"/>
            <a:ext cx="811301" cy="811301"/>
          </a:xfrm>
          <a:prstGeom prst="rect">
            <a:avLst/>
          </a:prstGeom>
          <a:ln w="12700">
            <a:miter lim="400000"/>
          </a:ln>
        </p:spPr>
      </p:pic>
      <p:sp>
        <p:nvSpPr>
          <p:cNvPr id="1626" name="TextBox 19"/>
          <p:cNvSpPr txBox="1"/>
          <p:nvPr/>
        </p:nvSpPr>
        <p:spPr>
          <a:xfrm>
            <a:off x="7788146" y="4942828"/>
            <a:ext cx="1709004"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p>
          <a:p>
            <a:pPr algn="ctr">
              <a:defRPr sz="1200">
                <a:solidFill>
                  <a:srgbClr val="FFFFFF"/>
                </a:solidFill>
                <a:latin typeface="+mn-lt"/>
                <a:ea typeface="+mn-ea"/>
                <a:cs typeface="+mn-cs"/>
                <a:sym typeface="Amazon Ember"/>
              </a:defRPr>
            </a:pPr>
            <a:r>
              <a:t>Knowledge Source</a:t>
            </a:r>
          </a:p>
        </p:txBody>
      </p:sp>
      <p:sp>
        <p:nvSpPr>
          <p:cNvPr id="1627" name="Curved Connector 15"/>
          <p:cNvSpPr/>
          <p:nvPr/>
        </p:nvSpPr>
        <p:spPr>
          <a:xfrm flipV="1">
            <a:off x="2104850" y="3681797"/>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628" name="Curved Connector 15"/>
          <p:cNvSpPr/>
          <p:nvPr/>
        </p:nvSpPr>
        <p:spPr>
          <a:xfrm flipV="1">
            <a:off x="7093611" y="2801242"/>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629" name="Curved Connector 15"/>
          <p:cNvSpPr/>
          <p:nvPr/>
        </p:nvSpPr>
        <p:spPr>
          <a:xfrm flipV="1">
            <a:off x="7093611" y="4433390"/>
            <a:ext cx="609542"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sp>
        <p:nvSpPr>
          <p:cNvPr id="1630" name="Curved Connector 15"/>
          <p:cNvSpPr/>
          <p:nvPr/>
        </p:nvSpPr>
        <p:spPr>
          <a:xfrm flipV="1">
            <a:off x="6921206" y="3583121"/>
            <a:ext cx="609543"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20"/>
                  <a:pt x="10800" y="10800"/>
                </a:cubicBezTo>
                <a:cubicBezTo>
                  <a:pt x="10800" y="16220"/>
                  <a:pt x="16200" y="21600"/>
                  <a:pt x="21600" y="21600"/>
                </a:cubicBezTo>
              </a:path>
            </a:pathLst>
          </a:custGeom>
          <a:ln w="19050" cap="rnd">
            <a:solidFill>
              <a:srgbClr val="FFFFFF"/>
            </a:solidFill>
            <a:tailEnd type="triangle"/>
          </a:ln>
        </p:spPr>
        <p:txBody>
          <a:bodyPr lIns="45719" rIns="45719" anchor="ctr"/>
          <a:lstStyle/>
          <a:p>
            <a:pPr/>
          </a:p>
        </p:txBody>
      </p:sp>
      <p:grpSp>
        <p:nvGrpSpPr>
          <p:cNvPr id="1633" name="Rectangle: Rounded Corners 4"/>
          <p:cNvGrpSpPr/>
          <p:nvPr/>
        </p:nvGrpSpPr>
        <p:grpSpPr>
          <a:xfrm>
            <a:off x="2917510" y="1842832"/>
            <a:ext cx="1500028" cy="619019"/>
            <a:chOff x="0" y="0"/>
            <a:chExt cx="1500027" cy="619017"/>
          </a:xfrm>
        </p:grpSpPr>
        <p:sp>
          <p:nvSpPr>
            <p:cNvPr id="1631"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32" name="Tools"/>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Tools</a:t>
              </a:r>
            </a:p>
          </p:txBody>
        </p:sp>
      </p:grpSp>
      <p:sp>
        <p:nvSpPr>
          <p:cNvPr id="1635" name="Straight Arrow Connector 51"/>
          <p:cNvSpPr/>
          <p:nvPr/>
        </p:nvSpPr>
        <p:spPr>
          <a:xfrm>
            <a:off x="3667523" y="2468307"/>
            <a:ext cx="2" cy="822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9050" cap="rnd">
            <a:solidFill>
              <a:srgbClr val="FFFFFF"/>
            </a:solidFill>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9" name="Slide Number Placeholder 5"/>
          <p:cNvSpPr txBox="1"/>
          <p:nvPr>
            <p:ph type="sldNum" sz="quarter" idx="2"/>
          </p:nvPr>
        </p:nvSpPr>
        <p:spPr>
          <a:xfrm>
            <a:off x="11695137" y="6454513"/>
            <a:ext cx="153964"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40" name="Title 1"/>
          <p:cNvSpPr txBox="1"/>
          <p:nvPr>
            <p:ph type="title"/>
          </p:nvPr>
        </p:nvSpPr>
        <p:spPr>
          <a:xfrm>
            <a:off x="425037" y="355015"/>
            <a:ext cx="11430003" cy="638176"/>
          </a:xfrm>
          <a:prstGeom prst="rect">
            <a:avLst/>
          </a:prstGeom>
        </p:spPr>
        <p:txBody>
          <a:bodyPr/>
          <a:lstStyle/>
          <a:p>
            <a:pPr/>
            <a:r>
              <a:t>ReAct Agent Tool Picking</a:t>
            </a:r>
          </a:p>
        </p:txBody>
      </p:sp>
      <p:sp>
        <p:nvSpPr>
          <p:cNvPr id="1641" name="Slide Number Placeholder 2"/>
          <p:cNvSpPr txBox="1"/>
          <p:nvPr/>
        </p:nvSpPr>
        <p:spPr>
          <a:xfrm>
            <a:off x="8974919" y="6356492"/>
            <a:ext cx="2651761"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sz="900">
                <a:solidFill>
                  <a:srgbClr val="FFFFFF"/>
                </a:solidFill>
              </a:defRPr>
            </a:lvl1pPr>
          </a:lstStyle>
          <a:p>
            <a:pPr/>
            <a:r>
              <a:t>16</a:t>
            </a:r>
          </a:p>
        </p:txBody>
      </p:sp>
      <p:grpSp>
        <p:nvGrpSpPr>
          <p:cNvPr id="1644" name="Rectangle: Rounded Corners 3"/>
          <p:cNvGrpSpPr/>
          <p:nvPr/>
        </p:nvGrpSpPr>
        <p:grpSpPr>
          <a:xfrm>
            <a:off x="1687776" y="1864615"/>
            <a:ext cx="1500028" cy="619019"/>
            <a:chOff x="0" y="0"/>
            <a:chExt cx="1500027" cy="619017"/>
          </a:xfrm>
        </p:grpSpPr>
        <p:sp>
          <p:nvSpPr>
            <p:cNvPr id="1642"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43" name="Question"/>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Question</a:t>
              </a:r>
            </a:p>
          </p:txBody>
        </p:sp>
      </p:grpSp>
      <p:grpSp>
        <p:nvGrpSpPr>
          <p:cNvPr id="1647" name="Rectangle: Rounded Corners 3"/>
          <p:cNvGrpSpPr/>
          <p:nvPr/>
        </p:nvGrpSpPr>
        <p:grpSpPr>
          <a:xfrm>
            <a:off x="1687776" y="3119490"/>
            <a:ext cx="1500028" cy="619019"/>
            <a:chOff x="0" y="0"/>
            <a:chExt cx="1500027" cy="619017"/>
          </a:xfrm>
        </p:grpSpPr>
        <p:sp>
          <p:nvSpPr>
            <p:cNvPr id="1645"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46" name="Thought"/>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Thought</a:t>
              </a:r>
            </a:p>
          </p:txBody>
        </p:sp>
      </p:grpSp>
      <p:grpSp>
        <p:nvGrpSpPr>
          <p:cNvPr id="1650" name="Rectangle: Rounded Corners 3"/>
          <p:cNvGrpSpPr/>
          <p:nvPr/>
        </p:nvGrpSpPr>
        <p:grpSpPr>
          <a:xfrm>
            <a:off x="4051113" y="3119490"/>
            <a:ext cx="1500029" cy="619019"/>
            <a:chOff x="0" y="0"/>
            <a:chExt cx="1500027" cy="619017"/>
          </a:xfrm>
        </p:grpSpPr>
        <p:sp>
          <p:nvSpPr>
            <p:cNvPr id="1648"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49" name="Action"/>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Action</a:t>
              </a:r>
            </a:p>
          </p:txBody>
        </p:sp>
      </p:grpSp>
      <p:grpSp>
        <p:nvGrpSpPr>
          <p:cNvPr id="1653" name="Rectangle: Rounded Corners 3"/>
          <p:cNvGrpSpPr/>
          <p:nvPr/>
        </p:nvGrpSpPr>
        <p:grpSpPr>
          <a:xfrm>
            <a:off x="6425820" y="3119490"/>
            <a:ext cx="1500028" cy="619019"/>
            <a:chOff x="0" y="0"/>
            <a:chExt cx="1500027" cy="619017"/>
          </a:xfrm>
        </p:grpSpPr>
        <p:sp>
          <p:nvSpPr>
            <p:cNvPr id="1651"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52" name="Action Input (LLM)"/>
            <p:cNvSpPr txBox="1"/>
            <p:nvPr/>
          </p:nvSpPr>
          <p:spPr>
            <a:xfrm>
              <a:off x="36567" y="85988"/>
              <a:ext cx="1426893"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FFFFFF"/>
                  </a:solidFill>
                  <a:latin typeface="+mn-lt"/>
                  <a:ea typeface="+mn-ea"/>
                  <a:cs typeface="+mn-cs"/>
                  <a:sym typeface="Amazon Ember"/>
                </a:defRPr>
              </a:pPr>
              <a:r>
                <a:t>Action Input</a:t>
              </a:r>
              <a:br/>
              <a:r>
                <a:t>(LLM)</a:t>
              </a:r>
            </a:p>
          </p:txBody>
        </p:sp>
      </p:grpSp>
      <p:grpSp>
        <p:nvGrpSpPr>
          <p:cNvPr id="1656" name="Rectangle: Rounded Corners 3"/>
          <p:cNvGrpSpPr/>
          <p:nvPr/>
        </p:nvGrpSpPr>
        <p:grpSpPr>
          <a:xfrm>
            <a:off x="8769732" y="3119490"/>
            <a:ext cx="1500028" cy="619019"/>
            <a:chOff x="0" y="0"/>
            <a:chExt cx="1500027" cy="619017"/>
          </a:xfrm>
        </p:grpSpPr>
        <p:sp>
          <p:nvSpPr>
            <p:cNvPr id="1654"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55" name="Observation"/>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Observation</a:t>
              </a:r>
            </a:p>
          </p:txBody>
        </p:sp>
      </p:grpSp>
      <p:sp>
        <p:nvSpPr>
          <p:cNvPr id="1681" name="Straight Arrow Connector 9"/>
          <p:cNvSpPr/>
          <p:nvPr/>
        </p:nvSpPr>
        <p:spPr>
          <a:xfrm>
            <a:off x="2437789" y="2490090"/>
            <a:ext cx="1" cy="623051"/>
          </a:xfrm>
          <a:custGeom>
            <a:avLst/>
            <a:gdLst/>
            <a:ahLst/>
            <a:cxnLst>
              <a:cxn ang="0">
                <a:pos x="wd2" y="hd2"/>
              </a:cxn>
              <a:cxn ang="5400000">
                <a:pos x="wd2" y="hd2"/>
              </a:cxn>
              <a:cxn ang="10800000">
                <a:pos x="wd2" y="hd2"/>
              </a:cxn>
              <a:cxn ang="16200000">
                <a:pos x="wd2" y="hd2"/>
              </a:cxn>
            </a:cxnLst>
            <a:rect l="0" t="0" r="r" b="b"/>
            <a:pathLst>
              <a:path w="0" h="21600" fill="norm" stroke="1" extrusionOk="0">
                <a:moveTo>
                  <a:pt x="0" y="0"/>
                </a:moveTo>
                <a:cubicBezTo>
                  <a:pt x="0" y="7200"/>
                  <a:pt x="0" y="14400"/>
                  <a:pt x="0" y="21600"/>
                </a:cubicBezTo>
              </a:path>
            </a:pathLst>
          </a:custGeom>
          <a:ln w="19050" cap="rnd">
            <a:solidFill>
              <a:srgbClr val="FFFFFF"/>
            </a:solidFill>
            <a:tailEnd type="triangle"/>
          </a:ln>
        </p:spPr>
        <p:txBody>
          <a:bodyPr/>
          <a:lstStyle/>
          <a:p>
            <a:pPr/>
          </a:p>
        </p:txBody>
      </p:sp>
      <p:sp>
        <p:nvSpPr>
          <p:cNvPr id="1658" name="Straight Arrow Connector 10"/>
          <p:cNvSpPr/>
          <p:nvPr/>
        </p:nvSpPr>
        <p:spPr>
          <a:xfrm>
            <a:off x="3189170" y="3417366"/>
            <a:ext cx="833897" cy="1"/>
          </a:xfrm>
          <a:prstGeom prst="line">
            <a:avLst/>
          </a:prstGeom>
          <a:ln w="19050" cap="rnd">
            <a:solidFill>
              <a:srgbClr val="FFFFFF"/>
            </a:solidFill>
            <a:tailEnd type="triangle"/>
          </a:ln>
        </p:spPr>
        <p:txBody>
          <a:bodyPr lIns="45719" rIns="45719"/>
          <a:lstStyle/>
          <a:p>
            <a:pPr>
              <a:defRPr>
                <a:solidFill>
                  <a:srgbClr val="FFFFFF"/>
                </a:solidFill>
              </a:defRPr>
            </a:pPr>
          </a:p>
        </p:txBody>
      </p:sp>
      <p:sp>
        <p:nvSpPr>
          <p:cNvPr id="1659" name="Straight Arrow Connector 12"/>
          <p:cNvSpPr/>
          <p:nvPr/>
        </p:nvSpPr>
        <p:spPr>
          <a:xfrm>
            <a:off x="5551141" y="3429000"/>
            <a:ext cx="833897" cy="0"/>
          </a:xfrm>
          <a:prstGeom prst="line">
            <a:avLst/>
          </a:prstGeom>
          <a:ln w="19050" cap="rnd">
            <a:solidFill>
              <a:srgbClr val="FFFFFF"/>
            </a:solidFill>
            <a:tailEnd type="triangle"/>
          </a:ln>
        </p:spPr>
        <p:txBody>
          <a:bodyPr lIns="45719" rIns="45719"/>
          <a:lstStyle/>
          <a:p>
            <a:pPr>
              <a:defRPr>
                <a:solidFill>
                  <a:srgbClr val="FFFFFF"/>
                </a:solidFill>
              </a:defRPr>
            </a:pPr>
          </a:p>
        </p:txBody>
      </p:sp>
      <p:sp>
        <p:nvSpPr>
          <p:cNvPr id="1660" name="Straight Arrow Connector 13"/>
          <p:cNvSpPr/>
          <p:nvPr/>
        </p:nvSpPr>
        <p:spPr>
          <a:xfrm>
            <a:off x="7925847" y="3429000"/>
            <a:ext cx="833897" cy="0"/>
          </a:xfrm>
          <a:prstGeom prst="line">
            <a:avLst/>
          </a:prstGeom>
          <a:ln w="19050" cap="rnd">
            <a:solidFill>
              <a:srgbClr val="FFFFFF"/>
            </a:solidFill>
            <a:tailEnd type="triangle"/>
          </a:ln>
        </p:spPr>
        <p:txBody>
          <a:bodyPr lIns="45719" rIns="45719"/>
          <a:lstStyle/>
          <a:p>
            <a:pPr>
              <a:defRPr>
                <a:solidFill>
                  <a:srgbClr val="FFFFFF"/>
                </a:solidFill>
              </a:defRPr>
            </a:pPr>
          </a:p>
        </p:txBody>
      </p:sp>
      <p:grpSp>
        <p:nvGrpSpPr>
          <p:cNvPr id="1663" name="Rectangle: Rounded Corners 3"/>
          <p:cNvGrpSpPr/>
          <p:nvPr/>
        </p:nvGrpSpPr>
        <p:grpSpPr>
          <a:xfrm>
            <a:off x="1687776" y="4351101"/>
            <a:ext cx="1500028" cy="619019"/>
            <a:chOff x="0" y="0"/>
            <a:chExt cx="1500027" cy="619017"/>
          </a:xfrm>
        </p:grpSpPr>
        <p:sp>
          <p:nvSpPr>
            <p:cNvPr id="1661"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62" name="Thought"/>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Thought</a:t>
              </a:r>
            </a:p>
          </p:txBody>
        </p:sp>
      </p:grpSp>
      <p:grpSp>
        <p:nvGrpSpPr>
          <p:cNvPr id="1666" name="Rectangle: Rounded Corners 3"/>
          <p:cNvGrpSpPr/>
          <p:nvPr/>
        </p:nvGrpSpPr>
        <p:grpSpPr>
          <a:xfrm>
            <a:off x="4051113" y="4351101"/>
            <a:ext cx="1500029" cy="619019"/>
            <a:chOff x="0" y="0"/>
            <a:chExt cx="1500027" cy="619017"/>
          </a:xfrm>
        </p:grpSpPr>
        <p:sp>
          <p:nvSpPr>
            <p:cNvPr id="1664"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65" name="Action"/>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Action</a:t>
              </a:r>
            </a:p>
          </p:txBody>
        </p:sp>
      </p:grpSp>
      <p:grpSp>
        <p:nvGrpSpPr>
          <p:cNvPr id="1669" name="Rectangle: Rounded Corners 3"/>
          <p:cNvGrpSpPr/>
          <p:nvPr/>
        </p:nvGrpSpPr>
        <p:grpSpPr>
          <a:xfrm>
            <a:off x="6425820" y="4351101"/>
            <a:ext cx="1500028" cy="619019"/>
            <a:chOff x="0" y="0"/>
            <a:chExt cx="1500027" cy="619017"/>
          </a:xfrm>
        </p:grpSpPr>
        <p:sp>
          <p:nvSpPr>
            <p:cNvPr id="1667"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68" name="Action Input…"/>
            <p:cNvSpPr txBox="1"/>
            <p:nvPr/>
          </p:nvSpPr>
          <p:spPr>
            <a:xfrm>
              <a:off x="36567" y="85988"/>
              <a:ext cx="1426893"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200">
                  <a:solidFill>
                    <a:srgbClr val="FFFFFF"/>
                  </a:solidFill>
                  <a:latin typeface="+mn-lt"/>
                  <a:ea typeface="+mn-ea"/>
                  <a:cs typeface="+mn-cs"/>
                  <a:sym typeface="Amazon Ember"/>
                </a:defRPr>
              </a:pPr>
              <a:r>
                <a:t>Action Input</a:t>
              </a:r>
            </a:p>
            <a:p>
              <a:pPr algn="ctr">
                <a:defRPr sz="1200">
                  <a:solidFill>
                    <a:srgbClr val="FFFFFF"/>
                  </a:solidFill>
                  <a:latin typeface="+mn-lt"/>
                  <a:ea typeface="+mn-ea"/>
                  <a:cs typeface="+mn-cs"/>
                  <a:sym typeface="Amazon Ember"/>
                </a:defRPr>
              </a:pPr>
              <a:r>
                <a:t>(LLM)</a:t>
              </a:r>
            </a:p>
          </p:txBody>
        </p:sp>
      </p:grpSp>
      <p:grpSp>
        <p:nvGrpSpPr>
          <p:cNvPr id="1672" name="Rectangle: Rounded Corners 3"/>
          <p:cNvGrpSpPr/>
          <p:nvPr/>
        </p:nvGrpSpPr>
        <p:grpSpPr>
          <a:xfrm>
            <a:off x="8769732" y="4351101"/>
            <a:ext cx="1500028" cy="619019"/>
            <a:chOff x="0" y="0"/>
            <a:chExt cx="1500027" cy="619017"/>
          </a:xfrm>
        </p:grpSpPr>
        <p:sp>
          <p:nvSpPr>
            <p:cNvPr id="1670"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71" name="Observation"/>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Observation</a:t>
              </a:r>
            </a:p>
          </p:txBody>
        </p:sp>
      </p:grpSp>
      <p:sp>
        <p:nvSpPr>
          <p:cNvPr id="1673" name="Straight Arrow Connector 19"/>
          <p:cNvSpPr/>
          <p:nvPr/>
        </p:nvSpPr>
        <p:spPr>
          <a:xfrm>
            <a:off x="3189170" y="4648977"/>
            <a:ext cx="833897" cy="1"/>
          </a:xfrm>
          <a:prstGeom prst="line">
            <a:avLst/>
          </a:prstGeom>
          <a:ln w="19050" cap="rnd">
            <a:solidFill>
              <a:srgbClr val="FFFFFF"/>
            </a:solidFill>
            <a:tailEnd type="triangle"/>
          </a:ln>
        </p:spPr>
        <p:txBody>
          <a:bodyPr lIns="45719" rIns="45719"/>
          <a:lstStyle/>
          <a:p>
            <a:pPr>
              <a:defRPr>
                <a:solidFill>
                  <a:srgbClr val="FFFFFF"/>
                </a:solidFill>
              </a:defRPr>
            </a:pPr>
          </a:p>
        </p:txBody>
      </p:sp>
      <p:sp>
        <p:nvSpPr>
          <p:cNvPr id="1674" name="Straight Arrow Connector 20"/>
          <p:cNvSpPr/>
          <p:nvPr/>
        </p:nvSpPr>
        <p:spPr>
          <a:xfrm>
            <a:off x="5551141" y="4660610"/>
            <a:ext cx="833897" cy="1"/>
          </a:xfrm>
          <a:prstGeom prst="line">
            <a:avLst/>
          </a:prstGeom>
          <a:ln w="19050" cap="rnd">
            <a:solidFill>
              <a:srgbClr val="FFFFFF"/>
            </a:solidFill>
            <a:tailEnd type="triangle"/>
          </a:ln>
        </p:spPr>
        <p:txBody>
          <a:bodyPr lIns="45719" rIns="45719"/>
          <a:lstStyle/>
          <a:p>
            <a:pPr>
              <a:defRPr>
                <a:solidFill>
                  <a:srgbClr val="FFFFFF"/>
                </a:solidFill>
              </a:defRPr>
            </a:pPr>
          </a:p>
        </p:txBody>
      </p:sp>
      <p:sp>
        <p:nvSpPr>
          <p:cNvPr id="1675" name="Straight Arrow Connector 21"/>
          <p:cNvSpPr/>
          <p:nvPr/>
        </p:nvSpPr>
        <p:spPr>
          <a:xfrm>
            <a:off x="7925847" y="4660610"/>
            <a:ext cx="833897" cy="1"/>
          </a:xfrm>
          <a:prstGeom prst="line">
            <a:avLst/>
          </a:prstGeom>
          <a:ln w="19050" cap="rnd">
            <a:solidFill>
              <a:srgbClr val="FFFFFF"/>
            </a:solidFill>
            <a:tailEnd type="triangle"/>
          </a:ln>
        </p:spPr>
        <p:txBody>
          <a:bodyPr lIns="45719" rIns="45719"/>
          <a:lstStyle/>
          <a:p>
            <a:pPr>
              <a:defRPr>
                <a:solidFill>
                  <a:srgbClr val="FFFFFF"/>
                </a:solidFill>
              </a:defRPr>
            </a:pPr>
          </a:p>
        </p:txBody>
      </p:sp>
      <p:grpSp>
        <p:nvGrpSpPr>
          <p:cNvPr id="1678" name="Rectangle: Rounded Corners 3"/>
          <p:cNvGrpSpPr/>
          <p:nvPr/>
        </p:nvGrpSpPr>
        <p:grpSpPr>
          <a:xfrm>
            <a:off x="8769732" y="5582713"/>
            <a:ext cx="1500028" cy="619019"/>
            <a:chOff x="0" y="0"/>
            <a:chExt cx="1500027" cy="619017"/>
          </a:xfrm>
        </p:grpSpPr>
        <p:sp>
          <p:nvSpPr>
            <p:cNvPr id="1676" name="Rounded Rectangle"/>
            <p:cNvSpPr/>
            <p:nvPr/>
          </p:nvSpPr>
          <p:spPr>
            <a:xfrm>
              <a:off x="0" y="0"/>
              <a:ext cx="1500028" cy="619018"/>
            </a:xfrm>
            <a:prstGeom prst="roundRect">
              <a:avLst>
                <a:gd name="adj" fmla="val 1666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677" name="Final Response"/>
            <p:cNvSpPr txBox="1"/>
            <p:nvPr/>
          </p:nvSpPr>
          <p:spPr>
            <a:xfrm>
              <a:off x="36567" y="174889"/>
              <a:ext cx="1426893" cy="269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FFFFFF"/>
                  </a:solidFill>
                  <a:latin typeface="+mn-lt"/>
                  <a:ea typeface="+mn-ea"/>
                  <a:cs typeface="+mn-cs"/>
                  <a:sym typeface="Amazon Ember"/>
                </a:defRPr>
              </a:lvl1pPr>
            </a:lstStyle>
            <a:p>
              <a:pPr/>
              <a:r>
                <a:t>Final Response</a:t>
              </a:r>
            </a:p>
          </p:txBody>
        </p:sp>
      </p:grpSp>
      <p:sp>
        <p:nvSpPr>
          <p:cNvPr id="1682" name="Elbow Connector 24"/>
          <p:cNvSpPr/>
          <p:nvPr/>
        </p:nvSpPr>
        <p:spPr>
          <a:xfrm>
            <a:off x="3194050" y="3427730"/>
            <a:ext cx="5568950" cy="1231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98" y="0"/>
                </a:lnTo>
                <a:lnTo>
                  <a:pt x="10798" y="21600"/>
                </a:lnTo>
                <a:lnTo>
                  <a:pt x="0" y="21600"/>
                </a:lnTo>
              </a:path>
            </a:pathLst>
          </a:custGeom>
          <a:ln w="19050" cap="rnd">
            <a:solidFill>
              <a:srgbClr val="FFFFFF"/>
            </a:solidFill>
            <a:tailEnd type="triangle"/>
          </a:ln>
        </p:spPr>
        <p:txBody>
          <a:bodyPr/>
          <a:lstStyle/>
          <a:p>
            <a:pPr/>
          </a:p>
        </p:txBody>
      </p:sp>
      <p:sp>
        <p:nvSpPr>
          <p:cNvPr id="1680" name="Straight Arrow Connector 26"/>
          <p:cNvSpPr/>
          <p:nvPr/>
        </p:nvSpPr>
        <p:spPr>
          <a:xfrm>
            <a:off x="9530505" y="4970119"/>
            <a:ext cx="1" cy="635859"/>
          </a:xfrm>
          <a:prstGeom prst="line">
            <a:avLst/>
          </a:prstGeom>
          <a:ln w="19050" cap="rnd">
            <a:solidFill>
              <a:srgbClr val="FFFFFF"/>
            </a:solidFill>
            <a:tailEnd type="triangle"/>
          </a:ln>
        </p:spPr>
        <p:txBody>
          <a:bodyPr lIns="45719" rIns="45719"/>
          <a:lstStyle/>
          <a:p>
            <a:pP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6" name="Slide Number Placeholder 5"/>
          <p:cNvSpPr txBox="1"/>
          <p:nvPr>
            <p:ph type="sldNum" sz="quarter" idx="2"/>
          </p:nvPr>
        </p:nvSpPr>
        <p:spPr>
          <a:xfrm>
            <a:off x="11695137" y="6454513"/>
            <a:ext cx="153964"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7" name="Title 1"/>
          <p:cNvSpPr txBox="1"/>
          <p:nvPr>
            <p:ph type="title"/>
          </p:nvPr>
        </p:nvSpPr>
        <p:spPr>
          <a:xfrm>
            <a:off x="425037" y="355015"/>
            <a:ext cx="11430003" cy="638176"/>
          </a:xfrm>
          <a:prstGeom prst="rect">
            <a:avLst/>
          </a:prstGeom>
        </p:spPr>
        <p:txBody>
          <a:bodyPr/>
          <a:lstStyle/>
          <a:p>
            <a:pPr/>
            <a:r>
              <a:t>Demo</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9" name="Slide Number Placeholder 5"/>
          <p:cNvSpPr txBox="1"/>
          <p:nvPr>
            <p:ph type="sldNum" sz="quarter" idx="2"/>
          </p:nvPr>
        </p:nvSpPr>
        <p:spPr>
          <a:xfrm>
            <a:off x="11695137" y="6454513"/>
            <a:ext cx="153964"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90" name="Title 5"/>
          <p:cNvSpPr txBox="1"/>
          <p:nvPr>
            <p:ph type="title"/>
          </p:nvPr>
        </p:nvSpPr>
        <p:spPr>
          <a:xfrm>
            <a:off x="425037" y="355015"/>
            <a:ext cx="11430003" cy="638176"/>
          </a:xfrm>
          <a:prstGeom prst="rect">
            <a:avLst/>
          </a:prstGeom>
        </p:spPr>
        <p:txBody>
          <a:bodyPr/>
          <a:lstStyle/>
          <a:p>
            <a:pPr/>
            <a:r>
              <a:t>Code Samples</a:t>
            </a:r>
          </a:p>
        </p:txBody>
      </p:sp>
      <p:sp>
        <p:nvSpPr>
          <p:cNvPr id="1691" name="Rectangle 10"/>
          <p:cNvSpPr/>
          <p:nvPr/>
        </p:nvSpPr>
        <p:spPr>
          <a:xfrm>
            <a:off x="1253413" y="2226200"/>
            <a:ext cx="2010474" cy="1892301"/>
          </a:xfrm>
          <a:prstGeom prst="rect">
            <a:avLst/>
          </a:prstGeom>
          <a:solidFill>
            <a:srgbClr val="FFFFFF"/>
          </a:solidFill>
          <a:ln w="12700">
            <a:miter lim="400000"/>
          </a:ln>
        </p:spPr>
        <p:txBody>
          <a:bodyPr lIns="45719" rIns="45719" anchor="ctr"/>
          <a:lstStyle/>
          <a:p>
            <a:pPr algn="ctr"/>
          </a:p>
        </p:txBody>
      </p:sp>
      <p:pic>
        <p:nvPicPr>
          <p:cNvPr id="1692" name="Picture 18" descr="Picture 18"/>
          <p:cNvPicPr>
            <a:picLocks noChangeAspect="1"/>
          </p:cNvPicPr>
          <p:nvPr/>
        </p:nvPicPr>
        <p:blipFill>
          <a:blip r:embed="rId3">
            <a:extLst/>
          </a:blip>
          <a:stretch>
            <a:fillRect/>
          </a:stretch>
        </p:blipFill>
        <p:spPr>
          <a:xfrm>
            <a:off x="1401715" y="2315417"/>
            <a:ext cx="1713870" cy="1713870"/>
          </a:xfrm>
          <a:prstGeom prst="rect">
            <a:avLst/>
          </a:prstGeom>
          <a:ln w="12700">
            <a:miter lim="400000"/>
          </a:ln>
        </p:spPr>
      </p:pic>
      <p:sp>
        <p:nvSpPr>
          <p:cNvPr id="1693" name="Rectangle 2"/>
          <p:cNvSpPr txBox="1"/>
          <p:nvPr/>
        </p:nvSpPr>
        <p:spPr>
          <a:xfrm>
            <a:off x="4329760" y="4557729"/>
            <a:ext cx="3685014" cy="5791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ct val="90000"/>
              </a:lnSpc>
              <a:spcBef>
                <a:spcPts val="1200"/>
              </a:spcBef>
              <a:defRPr sz="2000">
                <a:solidFill>
                  <a:srgbClr val="FFFFFF"/>
                </a:solidFill>
              </a:defRPr>
            </a:pPr>
            <a:r>
              <a:t>Discover features with </a:t>
            </a:r>
            <a:br/>
            <a:r>
              <a:t>a step-by-step tutorial</a:t>
            </a:r>
          </a:p>
        </p:txBody>
      </p:sp>
      <p:sp>
        <p:nvSpPr>
          <p:cNvPr id="1694" name="Rectangle 6"/>
          <p:cNvSpPr txBox="1"/>
          <p:nvPr/>
        </p:nvSpPr>
        <p:spPr>
          <a:xfrm>
            <a:off x="8170025" y="4557729"/>
            <a:ext cx="3685014" cy="5791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ct val="90000"/>
              </a:lnSpc>
              <a:spcBef>
                <a:spcPts val="1200"/>
              </a:spcBef>
              <a:defRPr sz="2000">
                <a:solidFill>
                  <a:srgbClr val="FFFFFF"/>
                </a:solidFill>
              </a:defRPr>
            </a:pPr>
            <a:r>
              <a:t>Dive deep with a </a:t>
            </a:r>
            <a:br/>
            <a:r>
              <a:t>hands-on workshop</a:t>
            </a:r>
          </a:p>
        </p:txBody>
      </p:sp>
      <p:sp>
        <p:nvSpPr>
          <p:cNvPr id="1695" name="Rectangle 7"/>
          <p:cNvSpPr txBox="1"/>
          <p:nvPr/>
        </p:nvSpPr>
        <p:spPr>
          <a:xfrm>
            <a:off x="452819" y="4557729"/>
            <a:ext cx="3685015" cy="5791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ct val="90000"/>
              </a:lnSpc>
              <a:spcBef>
                <a:spcPts val="1200"/>
              </a:spcBef>
              <a:defRPr sz="2000">
                <a:solidFill>
                  <a:srgbClr val="FFFFFF"/>
                </a:solidFill>
              </a:defRPr>
            </a:pPr>
            <a:r>
              <a:t>Get started with </a:t>
            </a:r>
            <a:br/>
            <a:r>
              <a:t>Amazon Bedrock </a:t>
            </a:r>
          </a:p>
        </p:txBody>
      </p:sp>
      <p:sp>
        <p:nvSpPr>
          <p:cNvPr id="1696" name="Rectangle 8"/>
          <p:cNvSpPr/>
          <p:nvPr/>
        </p:nvSpPr>
        <p:spPr>
          <a:xfrm>
            <a:off x="1162155" y="2131206"/>
            <a:ext cx="2192990" cy="2082289"/>
          </a:xfrm>
          <a:prstGeom prst="rect">
            <a:avLst/>
          </a:prstGeom>
          <a:ln w="25400">
            <a:solidFill>
              <a:srgbClr val="00AC73"/>
            </a:solidFill>
            <a:miter/>
          </a:ln>
        </p:spPr>
        <p:txBody>
          <a:bodyPr lIns="45719" rIns="45719" anchor="ctr"/>
          <a:lstStyle/>
          <a:p>
            <a:pPr algn="ctr">
              <a:defRPr b="1" sz="6000">
                <a:solidFill>
                  <a:srgbClr val="FFFFFF"/>
                </a:solidFill>
                <a:latin typeface="Amazon Ember Mono"/>
                <a:ea typeface="Amazon Ember Mono"/>
                <a:cs typeface="Amazon Ember Mono"/>
                <a:sym typeface="Amazon Ember Mono"/>
              </a:defRPr>
            </a:pPr>
          </a:p>
        </p:txBody>
      </p:sp>
      <p:sp>
        <p:nvSpPr>
          <p:cNvPr id="1697" name="Rectangle 16"/>
          <p:cNvSpPr/>
          <p:nvPr/>
        </p:nvSpPr>
        <p:spPr>
          <a:xfrm>
            <a:off x="5039099" y="2131206"/>
            <a:ext cx="2192990" cy="2082289"/>
          </a:xfrm>
          <a:prstGeom prst="rect">
            <a:avLst/>
          </a:prstGeom>
          <a:ln w="25400">
            <a:solidFill>
              <a:srgbClr val="00AC73"/>
            </a:solidFill>
            <a:miter/>
          </a:ln>
        </p:spPr>
        <p:txBody>
          <a:bodyPr lIns="45719" rIns="45719" anchor="ctr"/>
          <a:lstStyle/>
          <a:p>
            <a:pPr algn="ctr">
              <a:defRPr b="1" sz="6000">
                <a:solidFill>
                  <a:srgbClr val="FFFFFF"/>
                </a:solidFill>
                <a:latin typeface="Amazon Ember Mono"/>
                <a:ea typeface="Amazon Ember Mono"/>
                <a:cs typeface="Amazon Ember Mono"/>
                <a:sym typeface="Amazon Ember Mono"/>
              </a:defRPr>
            </a:pPr>
          </a:p>
        </p:txBody>
      </p:sp>
      <p:sp>
        <p:nvSpPr>
          <p:cNvPr id="1698" name="Rectangle 17"/>
          <p:cNvSpPr/>
          <p:nvPr/>
        </p:nvSpPr>
        <p:spPr>
          <a:xfrm>
            <a:off x="8906788" y="2131206"/>
            <a:ext cx="2192990" cy="2082289"/>
          </a:xfrm>
          <a:prstGeom prst="rect">
            <a:avLst/>
          </a:prstGeom>
          <a:ln w="25400">
            <a:solidFill>
              <a:srgbClr val="00AC73"/>
            </a:solidFill>
            <a:miter/>
          </a:ln>
        </p:spPr>
        <p:txBody>
          <a:bodyPr lIns="45719" rIns="45719" anchor="ctr"/>
          <a:lstStyle/>
          <a:p>
            <a:pPr algn="ctr">
              <a:defRPr b="1" sz="6000">
                <a:solidFill>
                  <a:srgbClr val="FFFFFF"/>
                </a:solidFill>
                <a:latin typeface="Amazon Ember Mono"/>
                <a:ea typeface="Amazon Ember Mono"/>
                <a:cs typeface="Amazon Ember Mono"/>
                <a:sym typeface="Amazon Ember Mono"/>
              </a:defRPr>
            </a:pPr>
          </a:p>
        </p:txBody>
      </p:sp>
      <p:sp>
        <p:nvSpPr>
          <p:cNvPr id="1699" name="Rectangle 64"/>
          <p:cNvSpPr/>
          <p:nvPr/>
        </p:nvSpPr>
        <p:spPr>
          <a:xfrm>
            <a:off x="5130356" y="2226200"/>
            <a:ext cx="2010475" cy="1892301"/>
          </a:xfrm>
          <a:prstGeom prst="rect">
            <a:avLst/>
          </a:prstGeom>
          <a:solidFill>
            <a:srgbClr val="FFFFFF"/>
          </a:solidFill>
          <a:ln w="12700">
            <a:miter lim="400000"/>
          </a:ln>
        </p:spPr>
        <p:txBody>
          <a:bodyPr lIns="45719" rIns="45719" anchor="ctr"/>
          <a:lstStyle/>
          <a:p>
            <a:pPr algn="ctr"/>
          </a:p>
        </p:txBody>
      </p:sp>
      <p:sp>
        <p:nvSpPr>
          <p:cNvPr id="1700" name="Rectangle 65"/>
          <p:cNvSpPr/>
          <p:nvPr/>
        </p:nvSpPr>
        <p:spPr>
          <a:xfrm>
            <a:off x="8998046" y="2226200"/>
            <a:ext cx="2010474" cy="1892301"/>
          </a:xfrm>
          <a:prstGeom prst="rect">
            <a:avLst/>
          </a:prstGeom>
          <a:solidFill>
            <a:srgbClr val="FFFFFF"/>
          </a:solidFill>
          <a:ln w="12700">
            <a:miter lim="400000"/>
          </a:ln>
        </p:spPr>
        <p:txBody>
          <a:bodyPr lIns="45719" rIns="45719" anchor="ctr"/>
          <a:lstStyle/>
          <a:p>
            <a:pPr algn="ctr"/>
          </a:p>
        </p:txBody>
      </p:sp>
      <p:pic>
        <p:nvPicPr>
          <p:cNvPr id="1701" name="Graphic 9" descr="Graphic 9"/>
          <p:cNvPicPr>
            <a:picLocks noChangeAspect="1"/>
          </p:cNvPicPr>
          <p:nvPr/>
        </p:nvPicPr>
        <p:blipFill>
          <a:blip r:embed="rId4">
            <a:extLst/>
          </a:blip>
          <a:srcRect l="8186" t="8696" r="8737" b="8146"/>
          <a:stretch>
            <a:fillRect/>
          </a:stretch>
        </p:blipFill>
        <p:spPr>
          <a:xfrm>
            <a:off x="5311680" y="2347627"/>
            <a:ext cx="1647825" cy="1649449"/>
          </a:xfrm>
          <a:prstGeom prst="rect">
            <a:avLst/>
          </a:prstGeom>
          <a:ln w="12700">
            <a:miter lim="400000"/>
          </a:ln>
        </p:spPr>
      </p:pic>
      <p:pic>
        <p:nvPicPr>
          <p:cNvPr id="1702" name="Picture 20" descr="Picture 20"/>
          <p:cNvPicPr>
            <a:picLocks noChangeAspect="1"/>
          </p:cNvPicPr>
          <p:nvPr/>
        </p:nvPicPr>
        <p:blipFill>
          <a:blip r:embed="rId5">
            <a:extLst/>
          </a:blip>
          <a:stretch>
            <a:fillRect/>
          </a:stretch>
        </p:blipFill>
        <p:spPr>
          <a:xfrm>
            <a:off x="9178559" y="2347627"/>
            <a:ext cx="1649450" cy="16494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6" name="Title 4"/>
          <p:cNvSpPr txBox="1"/>
          <p:nvPr>
            <p:ph type="title"/>
          </p:nvPr>
        </p:nvSpPr>
        <p:spPr>
          <a:prstGeom prst="rect">
            <a:avLst/>
          </a:prstGeom>
        </p:spPr>
        <p:txBody>
          <a:bodyPr/>
          <a:lstStyle/>
          <a:p>
            <a:pPr/>
          </a:p>
        </p:txBody>
      </p:sp>
      <p:sp>
        <p:nvSpPr>
          <p:cNvPr id="1707" name="Text Placeholder 5"/>
          <p:cNvSpPr txBox="1"/>
          <p:nvPr>
            <p:ph type="body" sz="quarter" idx="1"/>
          </p:nvPr>
        </p:nvSpPr>
        <p:spPr>
          <a:xfrm>
            <a:off x="431799" y="3453367"/>
            <a:ext cx="3703322" cy="369333"/>
          </a:xfrm>
          <a:prstGeom prst="rect">
            <a:avLst/>
          </a:prstGeom>
        </p:spPr>
        <p:txBody>
          <a:bodyPr/>
          <a:lstStyle/>
          <a:p>
            <a:pPr/>
            <a:r>
              <a:t>Ayan Ray (he/him)</a:t>
            </a:r>
          </a:p>
        </p:txBody>
      </p:sp>
      <p:pic>
        <p:nvPicPr>
          <p:cNvPr id="1708" name="Picture 2" descr="Picture 2"/>
          <p:cNvPicPr>
            <a:picLocks noChangeAspect="1"/>
          </p:cNvPicPr>
          <p:nvPr/>
        </p:nvPicPr>
        <p:blipFill>
          <a:blip r:embed="rId2">
            <a:extLst/>
          </a:blip>
          <a:stretch>
            <a:fillRect/>
          </a:stretch>
        </p:blipFill>
        <p:spPr>
          <a:xfrm>
            <a:off x="431800" y="3983063"/>
            <a:ext cx="2373393" cy="21387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Slide Number Placeholder 5"/>
          <p:cNvSpPr txBox="1"/>
          <p:nvPr>
            <p:ph type="sldNum" sz="quarter" idx="2"/>
          </p:nvPr>
        </p:nvSpPr>
        <p:spPr>
          <a:xfrm>
            <a:off x="11722100" y="6454513"/>
            <a:ext cx="127001"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0" name="Title 5"/>
          <p:cNvSpPr txBox="1"/>
          <p:nvPr>
            <p:ph type="title"/>
          </p:nvPr>
        </p:nvSpPr>
        <p:spPr>
          <a:xfrm>
            <a:off x="425037" y="355015"/>
            <a:ext cx="11430003" cy="638176"/>
          </a:xfrm>
          <a:prstGeom prst="rect">
            <a:avLst/>
          </a:prstGeom>
        </p:spPr>
        <p:txBody>
          <a:bodyPr/>
          <a:lstStyle/>
          <a:p>
            <a:pPr/>
            <a:r>
              <a:t>What generative AI customers are asking for</a:t>
            </a:r>
          </a:p>
        </p:txBody>
      </p:sp>
      <p:sp>
        <p:nvSpPr>
          <p:cNvPr id="941" name="Rectangle: Rounded Corners 1"/>
          <p:cNvSpPr/>
          <p:nvPr/>
        </p:nvSpPr>
        <p:spPr>
          <a:xfrm>
            <a:off x="980616" y="1375134"/>
            <a:ext cx="3306555" cy="4495801"/>
          </a:xfrm>
          <a:prstGeom prst="roundRect">
            <a:avLst>
              <a:gd name="adj" fmla="val 5662"/>
            </a:avLst>
          </a:prstGeom>
          <a:ln w="25400">
            <a:solidFill>
              <a:srgbClr val="00AC73"/>
            </a:solidFill>
            <a:miter/>
          </a:ln>
        </p:spPr>
        <p:txBody>
          <a:bodyPr lIns="45719" rIns="45719" anchor="ctr"/>
          <a:lstStyle/>
          <a:p>
            <a:pPr>
              <a:defRPr>
                <a:solidFill>
                  <a:srgbClr val="FFFFFF"/>
                </a:solidFill>
              </a:defRPr>
            </a:pPr>
          </a:p>
        </p:txBody>
      </p:sp>
      <p:sp>
        <p:nvSpPr>
          <p:cNvPr id="942" name="Rectangle: Rounded Corners 2"/>
          <p:cNvSpPr/>
          <p:nvPr/>
        </p:nvSpPr>
        <p:spPr>
          <a:xfrm>
            <a:off x="4442723" y="1375134"/>
            <a:ext cx="3306554" cy="4495801"/>
          </a:xfrm>
          <a:prstGeom prst="roundRect">
            <a:avLst>
              <a:gd name="adj" fmla="val 5662"/>
            </a:avLst>
          </a:prstGeom>
          <a:ln w="25400">
            <a:solidFill>
              <a:srgbClr val="00AC73"/>
            </a:solidFill>
            <a:miter/>
          </a:ln>
        </p:spPr>
        <p:txBody>
          <a:bodyPr lIns="45719" rIns="45719" anchor="ctr"/>
          <a:lstStyle/>
          <a:p>
            <a:pPr>
              <a:defRPr>
                <a:solidFill>
                  <a:srgbClr val="FFFFFF"/>
                </a:solidFill>
              </a:defRPr>
            </a:pPr>
          </a:p>
        </p:txBody>
      </p:sp>
      <p:sp>
        <p:nvSpPr>
          <p:cNvPr id="943" name="Rectangle: Rounded Corners 3"/>
          <p:cNvSpPr/>
          <p:nvPr/>
        </p:nvSpPr>
        <p:spPr>
          <a:xfrm>
            <a:off x="7904829" y="1375134"/>
            <a:ext cx="3306555" cy="4495801"/>
          </a:xfrm>
          <a:prstGeom prst="roundRect">
            <a:avLst>
              <a:gd name="adj" fmla="val 5662"/>
            </a:avLst>
          </a:prstGeom>
          <a:ln w="25400">
            <a:solidFill>
              <a:srgbClr val="00AC73"/>
            </a:solidFill>
            <a:miter/>
          </a:ln>
        </p:spPr>
        <p:txBody>
          <a:bodyPr lIns="45719" rIns="45719" anchor="ctr"/>
          <a:lstStyle/>
          <a:p>
            <a:pPr>
              <a:defRPr>
                <a:solidFill>
                  <a:srgbClr val="FFFFFF"/>
                </a:solidFill>
              </a:defRPr>
            </a:pPr>
          </a:p>
        </p:txBody>
      </p:sp>
      <p:sp>
        <p:nvSpPr>
          <p:cNvPr id="944" name="TextBox 4"/>
          <p:cNvSpPr txBox="1"/>
          <p:nvPr/>
        </p:nvSpPr>
        <p:spPr>
          <a:xfrm>
            <a:off x="1371156" y="4094602"/>
            <a:ext cx="2525475" cy="736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400">
                <a:solidFill>
                  <a:srgbClr val="FFFFFF"/>
                </a:solidFill>
              </a:defRPr>
            </a:lvl1pPr>
          </a:lstStyle>
          <a:p>
            <a:pPr/>
            <a:r>
              <a:t>Which model should I use?</a:t>
            </a:r>
          </a:p>
        </p:txBody>
      </p:sp>
      <p:sp>
        <p:nvSpPr>
          <p:cNvPr id="945" name="TextBox 6"/>
          <p:cNvSpPr txBox="1"/>
          <p:nvPr/>
        </p:nvSpPr>
        <p:spPr>
          <a:xfrm>
            <a:off x="4833262" y="4094602"/>
            <a:ext cx="2525475" cy="736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defRPr b="1" sz="2400">
                <a:solidFill>
                  <a:srgbClr val="FFFFFF"/>
                </a:solidFill>
              </a:defRPr>
            </a:pPr>
            <a:r>
              <a:t>How can I</a:t>
            </a:r>
            <a:br/>
            <a:r>
              <a:t>move quickly?</a:t>
            </a:r>
          </a:p>
        </p:txBody>
      </p:sp>
      <p:sp>
        <p:nvSpPr>
          <p:cNvPr id="946" name="TextBox 7"/>
          <p:cNvSpPr txBox="1"/>
          <p:nvPr/>
        </p:nvSpPr>
        <p:spPr>
          <a:xfrm>
            <a:off x="8295368" y="4095118"/>
            <a:ext cx="2525476" cy="1104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400">
                <a:solidFill>
                  <a:srgbClr val="FFFFFF"/>
                </a:solidFill>
              </a:defRPr>
            </a:lvl1pPr>
          </a:lstStyle>
          <a:p>
            <a:pPr/>
            <a:r>
              <a:t>How can I keep my data secure and private?</a:t>
            </a:r>
          </a:p>
        </p:txBody>
      </p:sp>
      <p:grpSp>
        <p:nvGrpSpPr>
          <p:cNvPr id="974" name="Group 8"/>
          <p:cNvGrpSpPr/>
          <p:nvPr/>
        </p:nvGrpSpPr>
        <p:grpSpPr>
          <a:xfrm>
            <a:off x="2070361" y="2383782"/>
            <a:ext cx="1120733" cy="1049184"/>
            <a:chOff x="0" y="0"/>
            <a:chExt cx="1120732" cy="1049182"/>
          </a:xfrm>
        </p:grpSpPr>
        <p:sp>
          <p:nvSpPr>
            <p:cNvPr id="947" name="Freeform: Shape 12"/>
            <p:cNvSpPr/>
            <p:nvPr/>
          </p:nvSpPr>
          <p:spPr>
            <a:xfrm>
              <a:off x="288731" y="1017523"/>
              <a:ext cx="321025" cy="31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119"/>
                  </a:lnTo>
                  <a:lnTo>
                    <a:pt x="85" y="15984"/>
                  </a:lnTo>
                  <a:cubicBezTo>
                    <a:pt x="426" y="19440"/>
                    <a:pt x="852" y="21600"/>
                    <a:pt x="1278" y="21600"/>
                  </a:cubicBezTo>
                  <a:lnTo>
                    <a:pt x="20492" y="21600"/>
                  </a:lnTo>
                  <a:cubicBezTo>
                    <a:pt x="20876" y="21600"/>
                    <a:pt x="21217" y="19872"/>
                    <a:pt x="21472" y="16848"/>
                  </a:cubicBezTo>
                  <a:lnTo>
                    <a:pt x="21600" y="15119"/>
                  </a:lnTo>
                  <a:lnTo>
                    <a:pt x="21600" y="0"/>
                  </a:lnTo>
                  <a:lnTo>
                    <a:pt x="0" y="0"/>
                  </a:ln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48" name="Freeform: Shape 13"/>
            <p:cNvSpPr/>
            <p:nvPr/>
          </p:nvSpPr>
          <p:spPr>
            <a:xfrm>
              <a:off x="316589" y="832001"/>
              <a:ext cx="265937" cy="182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852"/>
                  </a:moveTo>
                  <a:cubicBezTo>
                    <a:pt x="21600" y="21226"/>
                    <a:pt x="21343" y="21600"/>
                    <a:pt x="21086" y="21600"/>
                  </a:cubicBezTo>
                  <a:lnTo>
                    <a:pt x="514" y="21600"/>
                  </a:lnTo>
                  <a:cubicBezTo>
                    <a:pt x="206" y="21600"/>
                    <a:pt x="0" y="21301"/>
                    <a:pt x="0" y="20852"/>
                  </a:cubicBezTo>
                  <a:lnTo>
                    <a:pt x="0" y="747"/>
                  </a:lnTo>
                  <a:cubicBezTo>
                    <a:pt x="0" y="374"/>
                    <a:pt x="257" y="0"/>
                    <a:pt x="514" y="0"/>
                  </a:cubicBezTo>
                  <a:lnTo>
                    <a:pt x="21086" y="0"/>
                  </a:lnTo>
                  <a:cubicBezTo>
                    <a:pt x="21394" y="0"/>
                    <a:pt x="21600" y="299"/>
                    <a:pt x="21600" y="747"/>
                  </a:cubicBezTo>
                  <a:lnTo>
                    <a:pt x="21600" y="20852"/>
                  </a:ln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49" name="Freeform: Shape 18"/>
            <p:cNvSpPr/>
            <p:nvPr/>
          </p:nvSpPr>
          <p:spPr>
            <a:xfrm>
              <a:off x="844664" y="646478"/>
              <a:ext cx="276069" cy="202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858"/>
                  </a:moveTo>
                  <a:cubicBezTo>
                    <a:pt x="21600" y="21263"/>
                    <a:pt x="21352" y="21600"/>
                    <a:pt x="21055" y="21600"/>
                  </a:cubicBezTo>
                  <a:lnTo>
                    <a:pt x="545" y="21600"/>
                  </a:lnTo>
                  <a:cubicBezTo>
                    <a:pt x="248" y="21600"/>
                    <a:pt x="0" y="21263"/>
                    <a:pt x="0" y="20858"/>
                  </a:cubicBezTo>
                  <a:lnTo>
                    <a:pt x="0" y="742"/>
                  </a:lnTo>
                  <a:cubicBezTo>
                    <a:pt x="0" y="337"/>
                    <a:pt x="248" y="0"/>
                    <a:pt x="545" y="0"/>
                  </a:cubicBezTo>
                  <a:lnTo>
                    <a:pt x="21055" y="0"/>
                  </a:lnTo>
                  <a:cubicBezTo>
                    <a:pt x="21352" y="0"/>
                    <a:pt x="21600" y="337"/>
                    <a:pt x="21600" y="742"/>
                  </a:cubicBezTo>
                  <a:lnTo>
                    <a:pt x="21600" y="20858"/>
                  </a:ln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50" name="Freeform: Shape 27"/>
            <p:cNvSpPr/>
            <p:nvPr/>
          </p:nvSpPr>
          <p:spPr>
            <a:xfrm>
              <a:off x="847830" y="809208"/>
              <a:ext cx="269736" cy="1"/>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51" name="Freeform: Shape 28"/>
            <p:cNvSpPr/>
            <p:nvPr/>
          </p:nvSpPr>
          <p:spPr>
            <a:xfrm>
              <a:off x="966870" y="848463"/>
              <a:ext cx="28494" cy="41158"/>
            </a:xfrm>
            <a:prstGeom prst="rect">
              <a:avLst/>
            </a:pr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52" name="Freeform: Shape 42"/>
            <p:cNvSpPr/>
            <p:nvPr/>
          </p:nvSpPr>
          <p:spPr>
            <a:xfrm>
              <a:off x="916213" y="889621"/>
              <a:ext cx="129170" cy="16464"/>
            </a:xfrm>
            <a:prstGeom prst="rect">
              <a:avLst/>
            </a:pr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53" name="Freeform: Shape 59"/>
            <p:cNvSpPr/>
            <p:nvPr/>
          </p:nvSpPr>
          <p:spPr>
            <a:xfrm>
              <a:off x="34192" y="500847"/>
              <a:ext cx="181725" cy="25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6849"/>
                    <a:pt x="1656" y="13171"/>
                    <a:pt x="4365" y="17386"/>
                  </a:cubicBezTo>
                  <a:cubicBezTo>
                    <a:pt x="6096" y="20020"/>
                    <a:pt x="8354" y="21600"/>
                    <a:pt x="10838" y="21600"/>
                  </a:cubicBezTo>
                  <a:cubicBezTo>
                    <a:pt x="12870" y="21600"/>
                    <a:pt x="14751" y="20547"/>
                    <a:pt x="16332" y="18966"/>
                  </a:cubicBezTo>
                  <a:cubicBezTo>
                    <a:pt x="19267" y="15805"/>
                    <a:pt x="21299" y="9483"/>
                    <a:pt x="21600" y="2634"/>
                  </a:cubicBez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54" name="Freeform: Shape 61"/>
            <p:cNvSpPr/>
            <p:nvPr/>
          </p:nvSpPr>
          <p:spPr>
            <a:xfrm>
              <a:off x="633" y="462223"/>
              <a:ext cx="246943" cy="246943"/>
            </a:xfrm>
            <a:prstGeom prst="ellipse">
              <a:avLst/>
            </a:pr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55" name="Freeform: Shape 73"/>
            <p:cNvSpPr/>
            <p:nvPr/>
          </p:nvSpPr>
          <p:spPr>
            <a:xfrm>
              <a:off x="62685" y="462223"/>
              <a:ext cx="117774" cy="246943"/>
            </a:xfrm>
            <a:prstGeom prst="ellipse">
              <a:avLst/>
            </a:pr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56" name="Freeform: Shape 74"/>
            <p:cNvSpPr/>
            <p:nvPr/>
          </p:nvSpPr>
          <p:spPr>
            <a:xfrm>
              <a:off x="0" y="585693"/>
              <a:ext cx="247576" cy="1"/>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57" name="Freeform: Shape 77"/>
            <p:cNvSpPr/>
            <p:nvPr/>
          </p:nvSpPr>
          <p:spPr>
            <a:xfrm>
              <a:off x="32292" y="646478"/>
              <a:ext cx="181725" cy="24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894"/>
                  </a:moveTo>
                  <a:cubicBezTo>
                    <a:pt x="376" y="13073"/>
                    <a:pt x="2107" y="7390"/>
                    <a:pt x="4666" y="3979"/>
                  </a:cubicBezTo>
                  <a:cubicBezTo>
                    <a:pt x="6397" y="1704"/>
                    <a:pt x="8429" y="0"/>
                    <a:pt x="10762" y="0"/>
                  </a:cubicBezTo>
                  <a:cubicBezTo>
                    <a:pt x="12945" y="0"/>
                    <a:pt x="14902" y="1136"/>
                    <a:pt x="16557" y="3410"/>
                  </a:cubicBezTo>
                  <a:cubicBezTo>
                    <a:pt x="19493" y="7390"/>
                    <a:pt x="21374" y="13642"/>
                    <a:pt x="21600" y="21600"/>
                  </a:cubicBez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58" name="Freeform: Shape 78"/>
            <p:cNvSpPr/>
            <p:nvPr/>
          </p:nvSpPr>
          <p:spPr>
            <a:xfrm>
              <a:off x="297596" y="49388"/>
              <a:ext cx="136769" cy="182359"/>
            </a:xfrm>
            <a:prstGeom prst="rect">
              <a:avLst/>
            </a:pr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59" name="Freeform: Shape 79"/>
            <p:cNvSpPr/>
            <p:nvPr/>
          </p:nvSpPr>
          <p:spPr>
            <a:xfrm flipH="1" flipV="1">
              <a:off x="361546" y="25961"/>
              <a:ext cx="33559" cy="1"/>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60" name="Freeform: Shape 80"/>
            <p:cNvSpPr/>
            <p:nvPr/>
          </p:nvSpPr>
          <p:spPr>
            <a:xfrm>
              <a:off x="333670" y="19611"/>
              <a:ext cx="12701" cy="12701"/>
            </a:xfrm>
            <a:prstGeom prst="ellipse">
              <a:avLst/>
            </a:pr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61" name="Freeform: Shape 81"/>
            <p:cNvSpPr/>
            <p:nvPr/>
          </p:nvSpPr>
          <p:spPr>
            <a:xfrm>
              <a:off x="297596" y="0"/>
              <a:ext cx="136769" cy="2703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184"/>
                  </a:moveTo>
                  <a:cubicBezTo>
                    <a:pt x="21600" y="21195"/>
                    <a:pt x="20000" y="21600"/>
                    <a:pt x="17900" y="21600"/>
                  </a:cubicBezTo>
                  <a:lnTo>
                    <a:pt x="3700" y="21600"/>
                  </a:lnTo>
                  <a:cubicBezTo>
                    <a:pt x="1700" y="21600"/>
                    <a:pt x="0" y="21195"/>
                    <a:pt x="0" y="20184"/>
                  </a:cubicBezTo>
                  <a:lnTo>
                    <a:pt x="0" y="1872"/>
                  </a:lnTo>
                  <a:cubicBezTo>
                    <a:pt x="0" y="860"/>
                    <a:pt x="1600" y="0"/>
                    <a:pt x="3700" y="0"/>
                  </a:cubicBezTo>
                  <a:lnTo>
                    <a:pt x="17900" y="0"/>
                  </a:lnTo>
                  <a:cubicBezTo>
                    <a:pt x="19900" y="0"/>
                    <a:pt x="21600" y="809"/>
                    <a:pt x="21600" y="1872"/>
                  </a:cubicBezTo>
                  <a:lnTo>
                    <a:pt x="21600" y="20184"/>
                  </a:ln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62" name="Freeform: Shape 82"/>
            <p:cNvSpPr/>
            <p:nvPr/>
          </p:nvSpPr>
          <p:spPr>
            <a:xfrm flipV="1">
              <a:off x="476785" y="647111"/>
              <a:ext cx="46856" cy="151333"/>
            </a:xfrm>
            <a:prstGeom prst="line">
              <a:avLst/>
            </a:prstGeom>
            <a:noFill/>
            <a:ln w="19050" cap="flat">
              <a:solidFill>
                <a:schemeClr val="accent1"/>
              </a:solidFill>
              <a:prstDash val="solid"/>
              <a:round/>
            </a:ln>
            <a:effectLst/>
          </p:spPr>
          <p:txBody>
            <a:bodyPr wrap="square" lIns="45719" tIns="45719" rIns="45719" bIns="45719" numCol="1" anchor="t">
              <a:noAutofit/>
            </a:bodyPr>
            <a:lstStyle/>
            <a:p>
              <a:pPr>
                <a:defRPr>
                  <a:solidFill>
                    <a:srgbClr val="FFFFFF"/>
                  </a:solidFill>
                </a:defRPr>
              </a:pPr>
            </a:p>
          </p:txBody>
        </p:sp>
        <p:sp>
          <p:nvSpPr>
            <p:cNvPr id="963" name="Freeform: Shape 83"/>
            <p:cNvSpPr/>
            <p:nvPr/>
          </p:nvSpPr>
          <p:spPr>
            <a:xfrm>
              <a:off x="290631" y="581262"/>
              <a:ext cx="182359" cy="1"/>
            </a:xfrm>
            <a:prstGeom prst="line">
              <a:avLst/>
            </a:prstGeom>
            <a:noFill/>
            <a:ln w="19050" cap="flat">
              <a:solidFill>
                <a:schemeClr val="accent1"/>
              </a:solidFill>
              <a:prstDash val="solid"/>
              <a:round/>
            </a:ln>
            <a:effectLst/>
          </p:spPr>
          <p:txBody>
            <a:bodyPr wrap="square" lIns="45719" tIns="45719" rIns="45719" bIns="45719" numCol="1" anchor="t">
              <a:noAutofit/>
            </a:bodyPr>
            <a:lstStyle/>
            <a:p>
              <a:pPr>
                <a:defRPr>
                  <a:solidFill>
                    <a:srgbClr val="FFFFFF"/>
                  </a:solidFill>
                </a:defRPr>
              </a:pPr>
            </a:p>
          </p:txBody>
        </p:sp>
        <p:sp>
          <p:nvSpPr>
            <p:cNvPr id="964" name="Freeform: Shape 84"/>
            <p:cNvSpPr/>
            <p:nvPr/>
          </p:nvSpPr>
          <p:spPr>
            <a:xfrm>
              <a:off x="425498" y="304560"/>
              <a:ext cx="94978" cy="186156"/>
            </a:xfrm>
            <a:prstGeom prst="line">
              <a:avLst/>
            </a:prstGeom>
            <a:noFill/>
            <a:ln w="19050" cap="flat">
              <a:solidFill>
                <a:schemeClr val="accent1"/>
              </a:solidFill>
              <a:prstDash val="solid"/>
              <a:round/>
            </a:ln>
            <a:effectLst/>
          </p:spPr>
          <p:txBody>
            <a:bodyPr wrap="square" lIns="45719" tIns="45719" rIns="45719" bIns="45719" numCol="1" anchor="t">
              <a:noAutofit/>
            </a:bodyPr>
            <a:lstStyle/>
            <a:p>
              <a:pPr>
                <a:defRPr>
                  <a:solidFill>
                    <a:srgbClr val="FFFFFF"/>
                  </a:solidFill>
                </a:defRPr>
              </a:pPr>
            </a:p>
          </p:txBody>
        </p:sp>
        <p:sp>
          <p:nvSpPr>
            <p:cNvPr id="965" name="Freeform: Shape 85"/>
            <p:cNvSpPr/>
            <p:nvPr/>
          </p:nvSpPr>
          <p:spPr>
            <a:xfrm flipH="1">
              <a:off x="593923" y="393207"/>
              <a:ext cx="74082" cy="97511"/>
            </a:xfrm>
            <a:prstGeom prst="line">
              <a:avLst/>
            </a:prstGeom>
            <a:noFill/>
            <a:ln w="19050" cap="flat">
              <a:solidFill>
                <a:schemeClr val="accent1"/>
              </a:solidFill>
              <a:prstDash val="solid"/>
              <a:round/>
            </a:ln>
            <a:effectLst/>
          </p:spPr>
          <p:txBody>
            <a:bodyPr wrap="square" lIns="45719" tIns="45719" rIns="45719" bIns="45719" numCol="1" anchor="t">
              <a:noAutofit/>
            </a:bodyPr>
            <a:lstStyle/>
            <a:p>
              <a:pPr>
                <a:defRPr>
                  <a:solidFill>
                    <a:srgbClr val="FFFFFF"/>
                  </a:solidFill>
                </a:defRPr>
              </a:pPr>
            </a:p>
          </p:txBody>
        </p:sp>
        <p:sp>
          <p:nvSpPr>
            <p:cNvPr id="966" name="Freeform: Shape 86"/>
            <p:cNvSpPr/>
            <p:nvPr/>
          </p:nvSpPr>
          <p:spPr>
            <a:xfrm>
              <a:off x="468555" y="483750"/>
              <a:ext cx="168428" cy="168428"/>
            </a:xfrm>
            <a:prstGeom prst="ellipse">
              <a:avLst/>
            </a:prstGeom>
            <a:noFill/>
            <a:ln w="19050" cap="flat">
              <a:solidFill>
                <a:schemeClr val="accent1"/>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67" name="Freeform: Shape 87"/>
            <p:cNvSpPr/>
            <p:nvPr/>
          </p:nvSpPr>
          <p:spPr>
            <a:xfrm flipH="1" flipV="1">
              <a:off x="625585" y="609122"/>
              <a:ext cx="179193" cy="107643"/>
            </a:xfrm>
            <a:prstGeom prst="line">
              <a:avLst/>
            </a:prstGeom>
            <a:noFill/>
            <a:ln w="19050" cap="flat">
              <a:solidFill>
                <a:schemeClr val="accent1"/>
              </a:solidFill>
              <a:prstDash val="solid"/>
              <a:round/>
            </a:ln>
            <a:effectLst/>
          </p:spPr>
          <p:txBody>
            <a:bodyPr wrap="square" lIns="45719" tIns="45719" rIns="45719" bIns="45719" numCol="1" anchor="t">
              <a:noAutofit/>
            </a:bodyPr>
            <a:lstStyle/>
            <a:p>
              <a:pPr>
                <a:defRPr>
                  <a:solidFill>
                    <a:srgbClr val="FFFFFF"/>
                  </a:solidFill>
                </a:defRPr>
              </a:pPr>
            </a:p>
          </p:txBody>
        </p:sp>
        <p:sp>
          <p:nvSpPr>
            <p:cNvPr id="968" name="Freeform: Shape 88"/>
            <p:cNvSpPr/>
            <p:nvPr/>
          </p:nvSpPr>
          <p:spPr>
            <a:xfrm>
              <a:off x="705364" y="195019"/>
              <a:ext cx="243143" cy="96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1237" y="0"/>
                  </a:lnTo>
                  <a:lnTo>
                    <a:pt x="20306" y="0"/>
                  </a:ln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69" name="Freeform: Shape 89"/>
            <p:cNvSpPr/>
            <p:nvPr/>
          </p:nvSpPr>
          <p:spPr>
            <a:xfrm>
              <a:off x="726260" y="314692"/>
              <a:ext cx="27861" cy="27861"/>
            </a:xfrm>
            <a:prstGeom prst="ellipse">
              <a:avLst/>
            </a:pr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70" name="Freeform: Shape 90"/>
            <p:cNvSpPr/>
            <p:nvPr/>
          </p:nvSpPr>
          <p:spPr>
            <a:xfrm>
              <a:off x="897219" y="314692"/>
              <a:ext cx="27861" cy="27861"/>
            </a:xfrm>
            <a:prstGeom prst="ellipse">
              <a:avLst/>
            </a:pr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71" name="Freeform: Shape 91"/>
            <p:cNvSpPr/>
            <p:nvPr/>
          </p:nvSpPr>
          <p:spPr>
            <a:xfrm>
              <a:off x="709796" y="367245"/>
              <a:ext cx="44324" cy="405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046" y="21600"/>
                  </a:moveTo>
                  <a:lnTo>
                    <a:pt x="5554" y="21600"/>
                  </a:lnTo>
                  <a:cubicBezTo>
                    <a:pt x="2468" y="21600"/>
                    <a:pt x="0" y="18900"/>
                    <a:pt x="0" y="15525"/>
                  </a:cubicBezTo>
                  <a:lnTo>
                    <a:pt x="0" y="6075"/>
                  </a:lnTo>
                  <a:cubicBezTo>
                    <a:pt x="0" y="2699"/>
                    <a:pt x="2468" y="0"/>
                    <a:pt x="5554" y="0"/>
                  </a:cubicBezTo>
                  <a:lnTo>
                    <a:pt x="16046" y="0"/>
                  </a:lnTo>
                  <a:cubicBezTo>
                    <a:pt x="19131" y="0"/>
                    <a:pt x="21600" y="2699"/>
                    <a:pt x="21600" y="6075"/>
                  </a:cubicBezTo>
                  <a:lnTo>
                    <a:pt x="21600" y="15862"/>
                  </a:lnTo>
                  <a:cubicBezTo>
                    <a:pt x="21600" y="19237"/>
                    <a:pt x="19131" y="21600"/>
                    <a:pt x="16046" y="21600"/>
                  </a:cubicBez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72" name="Freeform: Shape 92"/>
            <p:cNvSpPr/>
            <p:nvPr/>
          </p:nvSpPr>
          <p:spPr>
            <a:xfrm>
              <a:off x="698400" y="291264"/>
              <a:ext cx="256440" cy="74081"/>
            </a:xfrm>
            <a:prstGeom prst="rect">
              <a:avLst/>
            </a:pr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73" name="Freeform: Shape 93"/>
            <p:cNvSpPr/>
            <p:nvPr/>
          </p:nvSpPr>
          <p:spPr>
            <a:xfrm>
              <a:off x="897218" y="367245"/>
              <a:ext cx="44324" cy="405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046" y="21600"/>
                  </a:moveTo>
                  <a:lnTo>
                    <a:pt x="5554" y="21600"/>
                  </a:lnTo>
                  <a:cubicBezTo>
                    <a:pt x="2468" y="21600"/>
                    <a:pt x="0" y="18900"/>
                    <a:pt x="0" y="15525"/>
                  </a:cubicBezTo>
                  <a:lnTo>
                    <a:pt x="0" y="6075"/>
                  </a:lnTo>
                  <a:cubicBezTo>
                    <a:pt x="0" y="2699"/>
                    <a:pt x="2468" y="0"/>
                    <a:pt x="5554" y="0"/>
                  </a:cubicBezTo>
                  <a:lnTo>
                    <a:pt x="16046" y="0"/>
                  </a:lnTo>
                  <a:cubicBezTo>
                    <a:pt x="19131" y="0"/>
                    <a:pt x="21600" y="2699"/>
                    <a:pt x="21600" y="6075"/>
                  </a:cubicBezTo>
                  <a:lnTo>
                    <a:pt x="21600" y="15862"/>
                  </a:lnTo>
                  <a:cubicBezTo>
                    <a:pt x="21600" y="19237"/>
                    <a:pt x="19131" y="21600"/>
                    <a:pt x="16046" y="21600"/>
                  </a:cubicBez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grpSp>
      <p:grpSp>
        <p:nvGrpSpPr>
          <p:cNvPr id="992" name="Graphic 8"/>
          <p:cNvGrpSpPr/>
          <p:nvPr/>
        </p:nvGrpSpPr>
        <p:grpSpPr>
          <a:xfrm>
            <a:off x="5619477" y="2401524"/>
            <a:ext cx="969672" cy="1054037"/>
            <a:chOff x="0" y="0"/>
            <a:chExt cx="969671" cy="1054035"/>
          </a:xfrm>
        </p:grpSpPr>
        <p:sp>
          <p:nvSpPr>
            <p:cNvPr id="975" name="Freeform: Shape 95"/>
            <p:cNvSpPr/>
            <p:nvPr/>
          </p:nvSpPr>
          <p:spPr>
            <a:xfrm>
              <a:off x="457579" y="113834"/>
              <a:ext cx="377598" cy="380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3" y="17187"/>
                  </a:moveTo>
                  <a:lnTo>
                    <a:pt x="3323" y="18694"/>
                  </a:lnTo>
                  <a:lnTo>
                    <a:pt x="6321" y="17151"/>
                  </a:lnTo>
                  <a:cubicBezTo>
                    <a:pt x="6971" y="17617"/>
                    <a:pt x="7694" y="17976"/>
                    <a:pt x="8452" y="18191"/>
                  </a:cubicBezTo>
                  <a:lnTo>
                    <a:pt x="9066" y="21492"/>
                  </a:lnTo>
                  <a:lnTo>
                    <a:pt x="9753" y="21528"/>
                  </a:lnTo>
                  <a:lnTo>
                    <a:pt x="10439" y="21564"/>
                  </a:lnTo>
                  <a:lnTo>
                    <a:pt x="11089" y="21600"/>
                  </a:lnTo>
                  <a:lnTo>
                    <a:pt x="12136" y="18407"/>
                  </a:lnTo>
                  <a:cubicBezTo>
                    <a:pt x="12931" y="18263"/>
                    <a:pt x="13690" y="18012"/>
                    <a:pt x="14376" y="17653"/>
                  </a:cubicBezTo>
                  <a:lnTo>
                    <a:pt x="17157" y="19555"/>
                  </a:lnTo>
                  <a:lnTo>
                    <a:pt x="17663" y="19124"/>
                  </a:lnTo>
                  <a:lnTo>
                    <a:pt x="18168" y="18694"/>
                  </a:lnTo>
                  <a:lnTo>
                    <a:pt x="18674" y="18263"/>
                  </a:lnTo>
                  <a:lnTo>
                    <a:pt x="17121" y="15285"/>
                  </a:lnTo>
                  <a:cubicBezTo>
                    <a:pt x="17591" y="14639"/>
                    <a:pt x="17952" y="13922"/>
                    <a:pt x="18168" y="13168"/>
                  </a:cubicBezTo>
                  <a:lnTo>
                    <a:pt x="21492" y="12558"/>
                  </a:lnTo>
                  <a:lnTo>
                    <a:pt x="21600" y="10513"/>
                  </a:lnTo>
                  <a:lnTo>
                    <a:pt x="18385" y="9472"/>
                  </a:lnTo>
                  <a:cubicBezTo>
                    <a:pt x="18241" y="8683"/>
                    <a:pt x="17988" y="7930"/>
                    <a:pt x="17627" y="7212"/>
                  </a:cubicBezTo>
                  <a:lnTo>
                    <a:pt x="19541" y="4449"/>
                  </a:lnTo>
                  <a:lnTo>
                    <a:pt x="19108" y="3947"/>
                  </a:lnTo>
                  <a:lnTo>
                    <a:pt x="18241" y="2942"/>
                  </a:lnTo>
                  <a:lnTo>
                    <a:pt x="15243" y="4485"/>
                  </a:lnTo>
                  <a:cubicBezTo>
                    <a:pt x="14593" y="4019"/>
                    <a:pt x="13834" y="3660"/>
                    <a:pt x="13076" y="3409"/>
                  </a:cubicBezTo>
                  <a:lnTo>
                    <a:pt x="12461" y="108"/>
                  </a:lnTo>
                  <a:lnTo>
                    <a:pt x="11811" y="72"/>
                  </a:lnTo>
                  <a:lnTo>
                    <a:pt x="11125" y="36"/>
                  </a:lnTo>
                  <a:lnTo>
                    <a:pt x="10439" y="0"/>
                  </a:lnTo>
                  <a:lnTo>
                    <a:pt x="9427" y="3157"/>
                  </a:lnTo>
                  <a:cubicBezTo>
                    <a:pt x="8633" y="3301"/>
                    <a:pt x="7874" y="3552"/>
                    <a:pt x="7152" y="3911"/>
                  </a:cubicBezTo>
                  <a:lnTo>
                    <a:pt x="4407" y="2009"/>
                  </a:lnTo>
                  <a:lnTo>
                    <a:pt x="3973" y="2583"/>
                  </a:lnTo>
                  <a:lnTo>
                    <a:pt x="3468" y="3014"/>
                  </a:lnTo>
                  <a:lnTo>
                    <a:pt x="2962" y="3445"/>
                  </a:lnTo>
                  <a:lnTo>
                    <a:pt x="4479" y="6423"/>
                  </a:lnTo>
                  <a:cubicBezTo>
                    <a:pt x="4009" y="7104"/>
                    <a:pt x="3648" y="7822"/>
                    <a:pt x="3395" y="8575"/>
                  </a:cubicBezTo>
                  <a:lnTo>
                    <a:pt x="108" y="9185"/>
                  </a:lnTo>
                  <a:lnTo>
                    <a:pt x="72" y="9831"/>
                  </a:lnTo>
                  <a:lnTo>
                    <a:pt x="36" y="10477"/>
                  </a:lnTo>
                  <a:lnTo>
                    <a:pt x="0" y="11159"/>
                  </a:lnTo>
                  <a:lnTo>
                    <a:pt x="3215" y="12199"/>
                  </a:lnTo>
                  <a:cubicBezTo>
                    <a:pt x="3359" y="12989"/>
                    <a:pt x="3612" y="13742"/>
                    <a:pt x="3973" y="14460"/>
                  </a:cubicBezTo>
                  <a:lnTo>
                    <a:pt x="2023" y="17187"/>
                  </a:lnTo>
                  <a:close/>
                </a:path>
              </a:pathLst>
            </a:custGeom>
            <a:noFill/>
            <a:ln w="19050" cap="flat">
              <a:solidFill>
                <a:schemeClr val="accent1"/>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76" name="Freeform: Shape 96"/>
            <p:cNvSpPr/>
            <p:nvPr/>
          </p:nvSpPr>
          <p:spPr>
            <a:xfrm>
              <a:off x="571239" y="229387"/>
              <a:ext cx="151542" cy="151543"/>
            </a:xfrm>
            <a:prstGeom prst="ellipse">
              <a:avLst/>
            </a:prstGeom>
            <a:noFill/>
            <a:ln w="19050" cap="flat">
              <a:solidFill>
                <a:schemeClr val="accent1"/>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77" name="Freeform: Shape 97"/>
            <p:cNvSpPr/>
            <p:nvPr/>
          </p:nvSpPr>
          <p:spPr>
            <a:xfrm>
              <a:off x="392542" y="0"/>
              <a:ext cx="560571" cy="382823"/>
            </a:xfrm>
            <a:custGeom>
              <a:avLst/>
              <a:gdLst/>
              <a:ahLst/>
              <a:cxnLst>
                <a:cxn ang="0">
                  <a:pos x="wd2" y="hd2"/>
                </a:cxn>
                <a:cxn ang="5400000">
                  <a:pos x="wd2" y="hd2"/>
                </a:cxn>
                <a:cxn ang="10800000">
                  <a:pos x="wd2" y="hd2"/>
                </a:cxn>
                <a:cxn ang="16200000">
                  <a:pos x="wd2" y="hd2"/>
                </a:cxn>
              </a:cxnLst>
              <a:rect l="0" t="0" r="r" b="b"/>
              <a:pathLst>
                <a:path w="20422" h="18575" fill="norm" stroke="1" extrusionOk="0">
                  <a:moveTo>
                    <a:pt x="0" y="6749"/>
                  </a:moveTo>
                  <a:cubicBezTo>
                    <a:pt x="1932" y="2306"/>
                    <a:pt x="8212" y="-3025"/>
                    <a:pt x="14883" y="2092"/>
                  </a:cubicBezTo>
                  <a:cubicBezTo>
                    <a:pt x="17919" y="4420"/>
                    <a:pt x="21600" y="10517"/>
                    <a:pt x="20059" y="18575"/>
                  </a:cubicBezTo>
                </a:path>
              </a:pathLst>
            </a:custGeom>
            <a:noFill/>
            <a:ln w="19050" cap="flat">
              <a:solidFill>
                <a:schemeClr val="accent1"/>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78" name="Freeform: Shape 98"/>
            <p:cNvSpPr/>
            <p:nvPr/>
          </p:nvSpPr>
          <p:spPr>
            <a:xfrm>
              <a:off x="923576" y="353147"/>
              <a:ext cx="46096" cy="43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1" y="0"/>
                  </a:moveTo>
                  <a:lnTo>
                    <a:pt x="9469" y="12834"/>
                  </a:lnTo>
                  <a:lnTo>
                    <a:pt x="21600" y="5008"/>
                  </a:lnTo>
                  <a:lnTo>
                    <a:pt x="19530" y="13774"/>
                  </a:lnTo>
                  <a:lnTo>
                    <a:pt x="7397" y="21600"/>
                  </a:lnTo>
                  <a:lnTo>
                    <a:pt x="0" y="8765"/>
                  </a:lnTo>
                  <a:close/>
                </a:path>
              </a:pathLst>
            </a:custGeom>
            <a:solidFill>
              <a:srgbClr val="7CE8F4"/>
            </a:solidFill>
            <a:ln w="9525" cap="flat">
              <a:solidFill>
                <a:schemeClr val="accent1"/>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979" name="Freeform: Shape 99"/>
            <p:cNvSpPr/>
            <p:nvPr/>
          </p:nvSpPr>
          <p:spPr>
            <a:xfrm>
              <a:off x="629329" y="463645"/>
              <a:ext cx="280356" cy="149462"/>
            </a:xfrm>
            <a:custGeom>
              <a:avLst/>
              <a:gdLst/>
              <a:ahLst/>
              <a:cxnLst>
                <a:cxn ang="0">
                  <a:pos x="wd2" y="hd2"/>
                </a:cxn>
                <a:cxn ang="5400000">
                  <a:pos x="wd2" y="hd2"/>
                </a:cxn>
                <a:cxn ang="10800000">
                  <a:pos x="wd2" y="hd2"/>
                </a:cxn>
                <a:cxn ang="16200000">
                  <a:pos x="wd2" y="hd2"/>
                </a:cxn>
              </a:cxnLst>
              <a:rect l="0" t="0" r="r" b="b"/>
              <a:pathLst>
                <a:path w="21600" h="20699" fill="norm" stroke="1" extrusionOk="0">
                  <a:moveTo>
                    <a:pt x="0" y="20638"/>
                  </a:moveTo>
                  <a:cubicBezTo>
                    <a:pt x="10070" y="21600"/>
                    <a:pt x="18243" y="11019"/>
                    <a:pt x="21600" y="0"/>
                  </a:cubicBezTo>
                </a:path>
              </a:pathLst>
            </a:custGeom>
            <a:noFill/>
            <a:ln w="19050" cap="flat">
              <a:solidFill>
                <a:schemeClr val="accent1"/>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80" name="Freeform: Shape 100"/>
            <p:cNvSpPr/>
            <p:nvPr/>
          </p:nvSpPr>
          <p:spPr>
            <a:xfrm>
              <a:off x="341517" y="230649"/>
              <a:ext cx="12701" cy="149651"/>
            </a:xfrm>
            <a:custGeom>
              <a:avLst/>
              <a:gdLst/>
              <a:ahLst/>
              <a:cxnLst>
                <a:cxn ang="0">
                  <a:pos x="wd2" y="hd2"/>
                </a:cxn>
                <a:cxn ang="5400000">
                  <a:pos x="wd2" y="hd2"/>
                </a:cxn>
                <a:cxn ang="10800000">
                  <a:pos x="wd2" y="hd2"/>
                </a:cxn>
                <a:cxn ang="16200000">
                  <a:pos x="wd2" y="hd2"/>
                </a:cxn>
              </a:cxnLst>
              <a:rect l="0" t="0" r="r" b="b"/>
              <a:pathLst>
                <a:path w="15227" h="21600" fill="norm" stroke="1" extrusionOk="0">
                  <a:moveTo>
                    <a:pt x="14245" y="21600"/>
                  </a:moveTo>
                  <a:cubicBezTo>
                    <a:pt x="-3426" y="15220"/>
                    <a:pt x="-6373" y="7929"/>
                    <a:pt x="15227" y="0"/>
                  </a:cubicBezTo>
                </a:path>
              </a:pathLst>
            </a:custGeom>
            <a:noFill/>
            <a:ln w="19050" cap="flat">
              <a:solidFill>
                <a:srgbClr val="7CE8F4"/>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81" name="Freeform: Shape 101"/>
            <p:cNvSpPr/>
            <p:nvPr/>
          </p:nvSpPr>
          <p:spPr>
            <a:xfrm>
              <a:off x="325612" y="216758"/>
              <a:ext cx="46095" cy="43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30" y="21600"/>
                  </a:moveTo>
                  <a:lnTo>
                    <a:pt x="12427" y="8765"/>
                  </a:lnTo>
                  <a:lnTo>
                    <a:pt x="0" y="16279"/>
                  </a:lnTo>
                  <a:lnTo>
                    <a:pt x="2367" y="7513"/>
                  </a:lnTo>
                  <a:lnTo>
                    <a:pt x="14499" y="0"/>
                  </a:lnTo>
                  <a:lnTo>
                    <a:pt x="21600" y="12834"/>
                  </a:lnTo>
                  <a:close/>
                </a:path>
              </a:pathLst>
            </a:custGeom>
            <a:solidFill>
              <a:srgbClr val="7CE8F4"/>
            </a:solidFill>
            <a:ln w="9525" cap="flat">
              <a:solidFill>
                <a:schemeClr val="accent1"/>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982" name="Freeform: Shape 102"/>
            <p:cNvSpPr/>
            <p:nvPr/>
          </p:nvSpPr>
          <p:spPr>
            <a:xfrm>
              <a:off x="0" y="437446"/>
              <a:ext cx="552295" cy="538922"/>
            </a:xfrm>
            <a:custGeom>
              <a:avLst/>
              <a:gdLst/>
              <a:ahLst/>
              <a:cxnLst>
                <a:cxn ang="0">
                  <a:pos x="wd2" y="hd2"/>
                </a:cxn>
                <a:cxn ang="5400000">
                  <a:pos x="wd2" y="hd2"/>
                </a:cxn>
                <a:cxn ang="10800000">
                  <a:pos x="wd2" y="hd2"/>
                </a:cxn>
                <a:cxn ang="16200000">
                  <a:pos x="wd2" y="hd2"/>
                </a:cxn>
              </a:cxnLst>
              <a:rect l="0" t="0" r="r" b="b"/>
              <a:pathLst>
                <a:path w="20922" h="19508" fill="norm" stroke="1" extrusionOk="0">
                  <a:moveTo>
                    <a:pt x="20922" y="4605"/>
                  </a:moveTo>
                  <a:cubicBezTo>
                    <a:pt x="18626" y="1382"/>
                    <a:pt x="12359" y="-2092"/>
                    <a:pt x="5733" y="1565"/>
                  </a:cubicBezTo>
                  <a:cubicBezTo>
                    <a:pt x="3293" y="2914"/>
                    <a:pt x="470" y="5908"/>
                    <a:pt x="40" y="9977"/>
                  </a:cubicBezTo>
                  <a:cubicBezTo>
                    <a:pt x="40" y="9977"/>
                    <a:pt x="-678" y="15988"/>
                    <a:pt x="3963" y="19508"/>
                  </a:cubicBez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83" name="Freeform: Shape 103"/>
            <p:cNvSpPr/>
            <p:nvPr/>
          </p:nvSpPr>
          <p:spPr>
            <a:xfrm>
              <a:off x="520092" y="531841"/>
              <a:ext cx="46096" cy="44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866" y="0"/>
                  </a:moveTo>
                  <a:lnTo>
                    <a:pt x="13908" y="14299"/>
                  </a:lnTo>
                  <a:lnTo>
                    <a:pt x="0" y="11256"/>
                  </a:lnTo>
                  <a:lnTo>
                    <a:pt x="4734" y="18862"/>
                  </a:lnTo>
                  <a:lnTo>
                    <a:pt x="18641" y="21600"/>
                  </a:lnTo>
                  <a:lnTo>
                    <a:pt x="21600" y="7606"/>
                  </a:lnTo>
                  <a:close/>
                </a:path>
              </a:pathLst>
            </a:custGeom>
            <a:solidFill>
              <a:srgbClr val="FFFFFF"/>
            </a:solidFill>
            <a:ln w="9525" cap="flat">
              <a:solidFill>
                <a:srgbClr val="FFFFFF"/>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984" name="Freeform: Shape 104"/>
            <p:cNvSpPr/>
            <p:nvPr/>
          </p:nvSpPr>
          <p:spPr>
            <a:xfrm>
              <a:off x="181644" y="654339"/>
              <a:ext cx="428625" cy="396687"/>
            </a:xfrm>
            <a:custGeom>
              <a:avLst/>
              <a:gdLst/>
              <a:ahLst/>
              <a:cxnLst>
                <a:cxn ang="0">
                  <a:pos x="wd2" y="hd2"/>
                </a:cxn>
                <a:cxn ang="5400000">
                  <a:pos x="wd2" y="hd2"/>
                </a:cxn>
                <a:cxn ang="10800000">
                  <a:pos x="wd2" y="hd2"/>
                </a:cxn>
                <a:cxn ang="16200000">
                  <a:pos x="wd2" y="hd2"/>
                </a:cxn>
              </a:cxnLst>
              <a:rect l="0" t="0" r="r" b="b"/>
              <a:pathLst>
                <a:path w="19841" h="20781" fill="norm" stroke="1" extrusionOk="0">
                  <a:moveTo>
                    <a:pt x="0" y="19384"/>
                  </a:moveTo>
                  <a:cubicBezTo>
                    <a:pt x="3537" y="21170"/>
                    <a:pt x="8096" y="21600"/>
                    <a:pt x="12802" y="18524"/>
                  </a:cubicBezTo>
                  <a:cubicBezTo>
                    <a:pt x="16748" y="15944"/>
                    <a:pt x="21600" y="9063"/>
                    <a:pt x="19203" y="0"/>
                  </a:cubicBez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85" name="Freeform: Shape 105"/>
            <p:cNvSpPr/>
            <p:nvPr/>
          </p:nvSpPr>
          <p:spPr>
            <a:xfrm>
              <a:off x="168386" y="1007308"/>
              <a:ext cx="44834" cy="467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86" y="21600"/>
                  </a:moveTo>
                  <a:lnTo>
                    <a:pt x="7910" y="8465"/>
                  </a:lnTo>
                  <a:lnTo>
                    <a:pt x="21600" y="3211"/>
                  </a:lnTo>
                  <a:lnTo>
                    <a:pt x="13690" y="0"/>
                  </a:lnTo>
                  <a:lnTo>
                    <a:pt x="0" y="4962"/>
                  </a:lnTo>
                  <a:lnTo>
                    <a:pt x="5476" y="18097"/>
                  </a:lnTo>
                  <a:close/>
                </a:path>
              </a:pathLst>
            </a:custGeom>
            <a:solidFill>
              <a:srgbClr val="FFFFFF"/>
            </a:solidFill>
            <a:ln w="9525" cap="flat">
              <a:solidFill>
                <a:srgbClr val="FFFFFF"/>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986" name="Freeform: Shape 106"/>
            <p:cNvSpPr/>
            <p:nvPr/>
          </p:nvSpPr>
          <p:spPr>
            <a:xfrm>
              <a:off x="157019" y="615189"/>
              <a:ext cx="274676" cy="275306"/>
            </a:xfrm>
            <a:prstGeom prst="line">
              <a:avLst/>
            </a:prstGeom>
            <a:noFill/>
            <a:ln w="19050" cap="flat">
              <a:solidFill>
                <a:srgbClr val="FFFFFF"/>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987" name="Freeform: Shape 107"/>
            <p:cNvSpPr/>
            <p:nvPr/>
          </p:nvSpPr>
          <p:spPr>
            <a:xfrm>
              <a:off x="146917" y="605719"/>
              <a:ext cx="75773" cy="75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0" y="21600"/>
                  </a:moveTo>
                  <a:lnTo>
                    <a:pt x="4500" y="21420"/>
                  </a:lnTo>
                  <a:lnTo>
                    <a:pt x="3780" y="3780"/>
                  </a:lnTo>
                  <a:lnTo>
                    <a:pt x="21600" y="4320"/>
                  </a:lnTo>
                  <a:lnTo>
                    <a:pt x="21600" y="720"/>
                  </a:lnTo>
                  <a:lnTo>
                    <a:pt x="0" y="0"/>
                  </a:lnTo>
                  <a:close/>
                </a:path>
              </a:pathLst>
            </a:custGeom>
            <a:solidFill>
              <a:srgbClr val="FFFFFF"/>
            </a:solidFill>
            <a:ln w="9525" cap="flat">
              <a:solidFill>
                <a:srgbClr val="FFFFFF"/>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988" name="Freeform: Shape 108"/>
            <p:cNvSpPr/>
            <p:nvPr/>
          </p:nvSpPr>
          <p:spPr>
            <a:xfrm>
              <a:off x="366023" y="824193"/>
              <a:ext cx="75774" cy="75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880"/>
                  </a:moveTo>
                  <a:lnTo>
                    <a:pt x="0" y="17280"/>
                  </a:lnTo>
                  <a:lnTo>
                    <a:pt x="17820" y="18000"/>
                  </a:lnTo>
                  <a:lnTo>
                    <a:pt x="17100" y="180"/>
                  </a:lnTo>
                  <a:lnTo>
                    <a:pt x="20700" y="0"/>
                  </a:lnTo>
                  <a:lnTo>
                    <a:pt x="21600" y="21600"/>
                  </a:lnTo>
                  <a:close/>
                </a:path>
              </a:pathLst>
            </a:custGeom>
            <a:solidFill>
              <a:srgbClr val="FFFFFF"/>
            </a:solidFill>
            <a:ln w="9525" cap="flat">
              <a:solidFill>
                <a:srgbClr val="FFFFFF"/>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989" name="Freeform: Shape 109"/>
            <p:cNvSpPr/>
            <p:nvPr/>
          </p:nvSpPr>
          <p:spPr>
            <a:xfrm flipV="1">
              <a:off x="157019" y="615189"/>
              <a:ext cx="274676" cy="275306"/>
            </a:xfrm>
            <a:prstGeom prst="line">
              <a:avLst/>
            </a:prstGeom>
            <a:noFill/>
            <a:ln w="19050" cap="flat">
              <a:solidFill>
                <a:srgbClr val="FFFFFF"/>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990" name="Freeform: Shape 110"/>
            <p:cNvSpPr/>
            <p:nvPr/>
          </p:nvSpPr>
          <p:spPr>
            <a:xfrm>
              <a:off x="146917" y="824193"/>
              <a:ext cx="75773" cy="75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880"/>
                  </a:moveTo>
                  <a:lnTo>
                    <a:pt x="21600" y="17280"/>
                  </a:lnTo>
                  <a:lnTo>
                    <a:pt x="3780" y="18000"/>
                  </a:lnTo>
                  <a:lnTo>
                    <a:pt x="4500" y="180"/>
                  </a:lnTo>
                  <a:lnTo>
                    <a:pt x="900" y="0"/>
                  </a:lnTo>
                  <a:lnTo>
                    <a:pt x="0" y="21600"/>
                  </a:lnTo>
                  <a:close/>
                </a:path>
              </a:pathLst>
            </a:custGeom>
            <a:solidFill>
              <a:srgbClr val="FFFFFF"/>
            </a:solidFill>
            <a:ln w="9525" cap="flat">
              <a:solidFill>
                <a:srgbClr val="FFFFFF"/>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991" name="Freeform: Shape 111"/>
            <p:cNvSpPr/>
            <p:nvPr/>
          </p:nvSpPr>
          <p:spPr>
            <a:xfrm>
              <a:off x="366023" y="605719"/>
              <a:ext cx="75774" cy="75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00" y="21600"/>
                  </a:moveTo>
                  <a:lnTo>
                    <a:pt x="17100" y="21420"/>
                  </a:lnTo>
                  <a:lnTo>
                    <a:pt x="17820" y="3780"/>
                  </a:lnTo>
                  <a:lnTo>
                    <a:pt x="0" y="4320"/>
                  </a:lnTo>
                  <a:lnTo>
                    <a:pt x="0" y="720"/>
                  </a:lnTo>
                  <a:lnTo>
                    <a:pt x="21600" y="0"/>
                  </a:lnTo>
                  <a:close/>
                </a:path>
              </a:pathLst>
            </a:custGeom>
            <a:solidFill>
              <a:srgbClr val="FFFFFF"/>
            </a:solidFill>
            <a:ln w="9525" cap="flat">
              <a:solidFill>
                <a:srgbClr val="FFFFFF"/>
              </a:solidFill>
              <a:prstDash val="solid"/>
              <a:miter lim="800000"/>
            </a:ln>
            <a:effectLst/>
          </p:spPr>
          <p:txBody>
            <a:bodyPr wrap="square" lIns="45719" tIns="45719" rIns="45719" bIns="45719" numCol="1" anchor="ctr">
              <a:noAutofit/>
            </a:bodyPr>
            <a:lstStyle/>
            <a:p>
              <a:pPr>
                <a:defRPr>
                  <a:solidFill>
                    <a:srgbClr val="FFFFFF"/>
                  </a:solidFill>
                </a:defRPr>
              </a:pPr>
            </a:p>
          </p:txBody>
        </p:sp>
      </p:grpSp>
      <p:grpSp>
        <p:nvGrpSpPr>
          <p:cNvPr id="998" name="Graphic 160"/>
          <p:cNvGrpSpPr/>
          <p:nvPr/>
        </p:nvGrpSpPr>
        <p:grpSpPr>
          <a:xfrm>
            <a:off x="9179880" y="2533905"/>
            <a:ext cx="756455" cy="787004"/>
            <a:chOff x="0" y="0"/>
            <a:chExt cx="756453" cy="787002"/>
          </a:xfrm>
        </p:grpSpPr>
        <p:sp>
          <p:nvSpPr>
            <p:cNvPr id="993" name="Freeform: Shape 113"/>
            <p:cNvSpPr/>
            <p:nvPr/>
          </p:nvSpPr>
          <p:spPr>
            <a:xfrm>
              <a:off x="0" y="0"/>
              <a:ext cx="575866" cy="787003"/>
            </a:xfrm>
            <a:custGeom>
              <a:avLst/>
              <a:gdLst/>
              <a:ahLst/>
              <a:cxnLst>
                <a:cxn ang="0">
                  <a:pos x="wd2" y="hd2"/>
                </a:cxn>
                <a:cxn ang="5400000">
                  <a:pos x="wd2" y="hd2"/>
                </a:cxn>
                <a:cxn ang="10800000">
                  <a:pos x="wd2" y="hd2"/>
                </a:cxn>
                <a:cxn ang="16200000">
                  <a:pos x="wd2" y="hd2"/>
                </a:cxn>
              </a:cxnLst>
              <a:rect l="0" t="0" r="r" b="b"/>
              <a:pathLst>
                <a:path w="21600" h="21520" fill="norm" stroke="1" extrusionOk="0">
                  <a:moveTo>
                    <a:pt x="21576" y="3654"/>
                  </a:moveTo>
                  <a:lnTo>
                    <a:pt x="21576" y="2497"/>
                  </a:lnTo>
                  <a:cubicBezTo>
                    <a:pt x="21576" y="2169"/>
                    <a:pt x="21174" y="1928"/>
                    <a:pt x="20724" y="1997"/>
                  </a:cubicBezTo>
                  <a:cubicBezTo>
                    <a:pt x="18876" y="2290"/>
                    <a:pt x="14376" y="2653"/>
                    <a:pt x="11345" y="166"/>
                  </a:cubicBezTo>
                  <a:cubicBezTo>
                    <a:pt x="11061" y="-58"/>
                    <a:pt x="10563" y="-58"/>
                    <a:pt x="10279" y="184"/>
                  </a:cubicBezTo>
                  <a:cubicBezTo>
                    <a:pt x="9213" y="1064"/>
                    <a:pt x="6371" y="2774"/>
                    <a:pt x="853" y="1962"/>
                  </a:cubicBezTo>
                  <a:cubicBezTo>
                    <a:pt x="403" y="1893"/>
                    <a:pt x="0" y="2135"/>
                    <a:pt x="0" y="2463"/>
                  </a:cubicBezTo>
                  <a:lnTo>
                    <a:pt x="0" y="16863"/>
                  </a:lnTo>
                  <a:cubicBezTo>
                    <a:pt x="0" y="17053"/>
                    <a:pt x="142" y="17225"/>
                    <a:pt x="355" y="17312"/>
                  </a:cubicBezTo>
                  <a:lnTo>
                    <a:pt x="10445" y="21456"/>
                  </a:lnTo>
                  <a:cubicBezTo>
                    <a:pt x="10658" y="21542"/>
                    <a:pt x="10918" y="21542"/>
                    <a:pt x="11132" y="21456"/>
                  </a:cubicBezTo>
                  <a:lnTo>
                    <a:pt x="21221" y="17329"/>
                  </a:lnTo>
                  <a:cubicBezTo>
                    <a:pt x="21434" y="17243"/>
                    <a:pt x="21576" y="17070"/>
                    <a:pt x="21576" y="16897"/>
                  </a:cubicBezTo>
                  <a:lnTo>
                    <a:pt x="21600" y="15741"/>
                  </a:ln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94" name="Freeform: Shape 114"/>
            <p:cNvSpPr/>
            <p:nvPr/>
          </p:nvSpPr>
          <p:spPr>
            <a:xfrm>
              <a:off x="5683" y="400092"/>
              <a:ext cx="361813" cy="117447"/>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5" name="Freeform: Shape 115"/>
            <p:cNvSpPr/>
            <p:nvPr/>
          </p:nvSpPr>
          <p:spPr>
            <a:xfrm>
              <a:off x="4420" y="186669"/>
              <a:ext cx="346023" cy="107345"/>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996" name="Freeform: Shape 116"/>
            <p:cNvSpPr/>
            <p:nvPr/>
          </p:nvSpPr>
          <p:spPr>
            <a:xfrm>
              <a:off x="396537" y="167725"/>
              <a:ext cx="359917" cy="359917"/>
            </a:xfrm>
            <a:prstGeom prst="ellipse">
              <a:avLst/>
            </a:prstGeom>
            <a:noFill/>
            <a:ln w="19050" cap="flat">
              <a:solidFill>
                <a:schemeClr val="accent1"/>
              </a:solidFill>
              <a:prstDash val="solid"/>
              <a:round/>
            </a:ln>
            <a:effectLst/>
          </p:spPr>
          <p:txBody>
            <a:bodyPr wrap="square" lIns="45719" tIns="45719" rIns="45719" bIns="45719" numCol="1" anchor="ctr">
              <a:noAutofit/>
            </a:bodyPr>
            <a:lstStyle/>
            <a:p>
              <a:pPr>
                <a:defRPr>
                  <a:solidFill>
                    <a:srgbClr val="FFFFFF"/>
                  </a:solidFill>
                </a:defRPr>
              </a:pPr>
            </a:p>
          </p:txBody>
        </p:sp>
        <p:sp>
          <p:nvSpPr>
            <p:cNvPr id="997" name="Freeform: Shape 117"/>
            <p:cNvSpPr/>
            <p:nvPr/>
          </p:nvSpPr>
          <p:spPr>
            <a:xfrm>
              <a:off x="480518" y="284541"/>
              <a:ext cx="188166" cy="1338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838"/>
                  </a:moveTo>
                  <a:lnTo>
                    <a:pt x="6233" y="21600"/>
                  </a:lnTo>
                  <a:lnTo>
                    <a:pt x="21600" y="0"/>
                  </a:lnTo>
                </a:path>
              </a:pathLst>
            </a:custGeom>
            <a:noFill/>
            <a:ln w="19050" cap="flat">
              <a:solidFill>
                <a:schemeClr val="accent1"/>
              </a:solidFill>
              <a:prstDash val="solid"/>
              <a:round/>
            </a:ln>
            <a:effectLst/>
          </p:spPr>
          <p:txBody>
            <a:bodyPr wrap="square" lIns="45719" tIns="45719" rIns="45719" bIns="45719" numCol="1" anchor="ctr">
              <a:noAutofit/>
            </a:bodyPr>
            <a:lstStyle/>
            <a:p>
              <a:pP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 name="Slide Number Placeholder 5"/>
          <p:cNvSpPr txBox="1"/>
          <p:nvPr>
            <p:ph type="sldNum" sz="quarter" idx="2"/>
          </p:nvPr>
        </p:nvSpPr>
        <p:spPr>
          <a:xfrm>
            <a:off x="11722100" y="6454513"/>
            <a:ext cx="127001"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3" name="Freeform: Shape 6"/>
          <p:cNvSpPr/>
          <p:nvPr/>
        </p:nvSpPr>
        <p:spPr>
          <a:xfrm>
            <a:off x="343028" y="414472"/>
            <a:ext cx="5838826" cy="5838817"/>
          </a:xfrm>
          <a:custGeom>
            <a:avLst/>
            <a:gdLst/>
            <a:ahLst/>
            <a:cxnLst>
              <a:cxn ang="0">
                <a:pos x="wd2" y="hd2"/>
              </a:cxn>
              <a:cxn ang="5400000">
                <a:pos x="wd2" y="hd2"/>
              </a:cxn>
              <a:cxn ang="10800000">
                <a:pos x="wd2" y="hd2"/>
              </a:cxn>
              <a:cxn ang="16200000">
                <a:pos x="wd2" y="hd2"/>
              </a:cxn>
            </a:cxnLst>
            <a:rect l="0" t="0" r="r" b="b"/>
            <a:pathLst>
              <a:path w="21600" h="21585" fill="norm" stroke="1" extrusionOk="0">
                <a:moveTo>
                  <a:pt x="20057" y="10407"/>
                </a:moveTo>
                <a:cubicBezTo>
                  <a:pt x="19632" y="10407"/>
                  <a:pt x="19286" y="10061"/>
                  <a:pt x="19286" y="9636"/>
                </a:cubicBezTo>
                <a:cubicBezTo>
                  <a:pt x="19286" y="9211"/>
                  <a:pt x="19632" y="8865"/>
                  <a:pt x="20057" y="8865"/>
                </a:cubicBezTo>
                <a:cubicBezTo>
                  <a:pt x="20483" y="8865"/>
                  <a:pt x="20829" y="9211"/>
                  <a:pt x="20829" y="9636"/>
                </a:cubicBezTo>
                <a:cubicBezTo>
                  <a:pt x="20829" y="10061"/>
                  <a:pt x="20483" y="10407"/>
                  <a:pt x="20057" y="10407"/>
                </a:cubicBezTo>
                <a:close/>
                <a:moveTo>
                  <a:pt x="7758" y="20779"/>
                </a:moveTo>
                <a:lnTo>
                  <a:pt x="6505" y="20049"/>
                </a:lnTo>
                <a:lnTo>
                  <a:pt x="9076" y="18443"/>
                </a:lnTo>
                <a:lnTo>
                  <a:pt x="8667" y="17789"/>
                </a:lnTo>
                <a:lnTo>
                  <a:pt x="5752" y="19610"/>
                </a:lnTo>
                <a:lnTo>
                  <a:pt x="3471" y="18280"/>
                </a:lnTo>
                <a:lnTo>
                  <a:pt x="3471" y="14853"/>
                </a:lnTo>
                <a:lnTo>
                  <a:pt x="5614" y="13426"/>
                </a:lnTo>
                <a:lnTo>
                  <a:pt x="5186" y="12785"/>
                </a:lnTo>
                <a:lnTo>
                  <a:pt x="3070" y="14194"/>
                </a:lnTo>
                <a:lnTo>
                  <a:pt x="771" y="12882"/>
                </a:lnTo>
                <a:lnTo>
                  <a:pt x="771" y="11016"/>
                </a:lnTo>
                <a:lnTo>
                  <a:pt x="3277" y="9585"/>
                </a:lnTo>
                <a:lnTo>
                  <a:pt x="2894" y="8916"/>
                </a:lnTo>
                <a:lnTo>
                  <a:pt x="771" y="10128"/>
                </a:lnTo>
                <a:lnTo>
                  <a:pt x="771" y="8703"/>
                </a:lnTo>
                <a:lnTo>
                  <a:pt x="3086" y="7382"/>
                </a:lnTo>
                <a:lnTo>
                  <a:pt x="5400" y="8703"/>
                </a:lnTo>
                <a:lnTo>
                  <a:pt x="5400" y="10189"/>
                </a:lnTo>
                <a:lnTo>
                  <a:pt x="3659" y="11233"/>
                </a:lnTo>
                <a:lnTo>
                  <a:pt x="4056" y="11894"/>
                </a:lnTo>
                <a:lnTo>
                  <a:pt x="5786" y="10857"/>
                </a:lnTo>
                <a:lnTo>
                  <a:pt x="7516" y="11894"/>
                </a:lnTo>
                <a:lnTo>
                  <a:pt x="7913" y="11233"/>
                </a:lnTo>
                <a:lnTo>
                  <a:pt x="6171" y="10189"/>
                </a:lnTo>
                <a:lnTo>
                  <a:pt x="6171" y="8686"/>
                </a:lnTo>
                <a:lnTo>
                  <a:pt x="8314" y="7259"/>
                </a:lnTo>
                <a:cubicBezTo>
                  <a:pt x="8421" y="7187"/>
                  <a:pt x="8486" y="7067"/>
                  <a:pt x="8486" y="6938"/>
                </a:cubicBezTo>
                <a:lnTo>
                  <a:pt x="8486" y="4240"/>
                </a:lnTo>
                <a:lnTo>
                  <a:pt x="7714" y="4240"/>
                </a:lnTo>
                <a:lnTo>
                  <a:pt x="7714" y="6732"/>
                </a:lnTo>
                <a:lnTo>
                  <a:pt x="5770" y="8027"/>
                </a:lnTo>
                <a:lnTo>
                  <a:pt x="3471" y="6715"/>
                </a:lnTo>
                <a:lnTo>
                  <a:pt x="3471" y="3305"/>
                </a:lnTo>
                <a:lnTo>
                  <a:pt x="5400" y="2181"/>
                </a:lnTo>
                <a:lnTo>
                  <a:pt x="5400" y="5396"/>
                </a:lnTo>
                <a:lnTo>
                  <a:pt x="6171" y="5396"/>
                </a:lnTo>
                <a:lnTo>
                  <a:pt x="6171" y="1731"/>
                </a:lnTo>
                <a:lnTo>
                  <a:pt x="7758" y="806"/>
                </a:lnTo>
                <a:lnTo>
                  <a:pt x="10800" y="1820"/>
                </a:lnTo>
                <a:lnTo>
                  <a:pt x="10800" y="12887"/>
                </a:lnTo>
                <a:lnTo>
                  <a:pt x="5201" y="16244"/>
                </a:lnTo>
                <a:lnTo>
                  <a:pt x="5599" y="16905"/>
                </a:lnTo>
                <a:lnTo>
                  <a:pt x="10800" y="13786"/>
                </a:lnTo>
                <a:lnTo>
                  <a:pt x="10800" y="19765"/>
                </a:lnTo>
                <a:lnTo>
                  <a:pt x="7758" y="20779"/>
                </a:lnTo>
                <a:close/>
                <a:moveTo>
                  <a:pt x="19286" y="14647"/>
                </a:moveTo>
                <a:cubicBezTo>
                  <a:pt x="19286" y="15072"/>
                  <a:pt x="18940" y="15418"/>
                  <a:pt x="18514" y="15418"/>
                </a:cubicBezTo>
                <a:cubicBezTo>
                  <a:pt x="18089" y="15418"/>
                  <a:pt x="17743" y="15072"/>
                  <a:pt x="17743" y="14647"/>
                </a:cubicBezTo>
                <a:cubicBezTo>
                  <a:pt x="17743" y="14222"/>
                  <a:pt x="18089" y="13876"/>
                  <a:pt x="18514" y="13876"/>
                </a:cubicBezTo>
                <a:cubicBezTo>
                  <a:pt x="18940" y="13876"/>
                  <a:pt x="19286" y="14222"/>
                  <a:pt x="19286" y="14647"/>
                </a:cubicBezTo>
                <a:close/>
                <a:moveTo>
                  <a:pt x="15429" y="18501"/>
                </a:moveTo>
                <a:cubicBezTo>
                  <a:pt x="15429" y="18927"/>
                  <a:pt x="15083" y="19272"/>
                  <a:pt x="14657" y="19272"/>
                </a:cubicBezTo>
                <a:cubicBezTo>
                  <a:pt x="14232" y="19272"/>
                  <a:pt x="13886" y="18927"/>
                  <a:pt x="13886" y="18501"/>
                </a:cubicBezTo>
                <a:cubicBezTo>
                  <a:pt x="13886" y="18076"/>
                  <a:pt x="14232" y="17731"/>
                  <a:pt x="14657" y="17731"/>
                </a:cubicBezTo>
                <a:cubicBezTo>
                  <a:pt x="15083" y="17731"/>
                  <a:pt x="15429" y="18076"/>
                  <a:pt x="15429" y="18501"/>
                </a:cubicBezTo>
                <a:close/>
                <a:moveTo>
                  <a:pt x="15043" y="3084"/>
                </a:moveTo>
                <a:cubicBezTo>
                  <a:pt x="15043" y="2658"/>
                  <a:pt x="15389" y="2313"/>
                  <a:pt x="15814" y="2313"/>
                </a:cubicBezTo>
                <a:cubicBezTo>
                  <a:pt x="16240" y="2313"/>
                  <a:pt x="16586" y="2658"/>
                  <a:pt x="16586" y="3084"/>
                </a:cubicBezTo>
                <a:cubicBezTo>
                  <a:pt x="16586" y="3509"/>
                  <a:pt x="16240" y="3855"/>
                  <a:pt x="15814" y="3855"/>
                </a:cubicBezTo>
                <a:cubicBezTo>
                  <a:pt x="15389" y="3855"/>
                  <a:pt x="15043" y="3509"/>
                  <a:pt x="15043" y="3084"/>
                </a:cubicBezTo>
                <a:close/>
                <a:moveTo>
                  <a:pt x="20057" y="8094"/>
                </a:moveTo>
                <a:cubicBezTo>
                  <a:pt x="19340" y="8094"/>
                  <a:pt x="18741" y="8588"/>
                  <a:pt x="18569" y="9251"/>
                </a:cubicBezTo>
                <a:lnTo>
                  <a:pt x="11571" y="9251"/>
                </a:lnTo>
                <a:lnTo>
                  <a:pt x="11571" y="7324"/>
                </a:lnTo>
                <a:lnTo>
                  <a:pt x="15814" y="7324"/>
                </a:lnTo>
                <a:cubicBezTo>
                  <a:pt x="16028" y="7324"/>
                  <a:pt x="16200" y="7151"/>
                  <a:pt x="16200" y="6938"/>
                </a:cubicBezTo>
                <a:lnTo>
                  <a:pt x="16200" y="4571"/>
                </a:lnTo>
                <a:cubicBezTo>
                  <a:pt x="16863" y="4398"/>
                  <a:pt x="17357" y="3800"/>
                  <a:pt x="17357" y="3084"/>
                </a:cubicBezTo>
                <a:cubicBezTo>
                  <a:pt x="17357" y="2233"/>
                  <a:pt x="16665" y="1542"/>
                  <a:pt x="15814" y="1542"/>
                </a:cubicBezTo>
                <a:cubicBezTo>
                  <a:pt x="14963" y="1542"/>
                  <a:pt x="14271" y="2233"/>
                  <a:pt x="14271" y="3084"/>
                </a:cubicBezTo>
                <a:cubicBezTo>
                  <a:pt x="14271" y="3800"/>
                  <a:pt x="14765" y="4398"/>
                  <a:pt x="15429" y="4571"/>
                </a:cubicBezTo>
                <a:lnTo>
                  <a:pt x="15429" y="6553"/>
                </a:lnTo>
                <a:lnTo>
                  <a:pt x="11571" y="6553"/>
                </a:lnTo>
                <a:lnTo>
                  <a:pt x="11571" y="1542"/>
                </a:lnTo>
                <a:cubicBezTo>
                  <a:pt x="11571" y="1376"/>
                  <a:pt x="11465" y="1229"/>
                  <a:pt x="11308" y="1176"/>
                </a:cubicBezTo>
                <a:lnTo>
                  <a:pt x="7836" y="20"/>
                </a:lnTo>
                <a:cubicBezTo>
                  <a:pt x="7730" y="-15"/>
                  <a:pt x="7616" y="-3"/>
                  <a:pt x="7520" y="52"/>
                </a:cubicBezTo>
                <a:lnTo>
                  <a:pt x="2891" y="2751"/>
                </a:lnTo>
                <a:cubicBezTo>
                  <a:pt x="2773" y="2820"/>
                  <a:pt x="2700" y="2947"/>
                  <a:pt x="2700" y="3084"/>
                </a:cubicBezTo>
                <a:lnTo>
                  <a:pt x="2700" y="6715"/>
                </a:lnTo>
                <a:lnTo>
                  <a:pt x="194" y="8145"/>
                </a:lnTo>
                <a:cubicBezTo>
                  <a:pt x="74" y="8214"/>
                  <a:pt x="0" y="8341"/>
                  <a:pt x="0" y="8480"/>
                </a:cubicBezTo>
                <a:lnTo>
                  <a:pt x="0" y="13105"/>
                </a:lnTo>
                <a:cubicBezTo>
                  <a:pt x="0" y="13244"/>
                  <a:pt x="74" y="13371"/>
                  <a:pt x="194" y="13440"/>
                </a:cubicBezTo>
                <a:lnTo>
                  <a:pt x="2700" y="14871"/>
                </a:lnTo>
                <a:lnTo>
                  <a:pt x="2700" y="18501"/>
                </a:lnTo>
                <a:cubicBezTo>
                  <a:pt x="2700" y="18638"/>
                  <a:pt x="2773" y="18765"/>
                  <a:pt x="2891" y="18834"/>
                </a:cubicBezTo>
                <a:lnTo>
                  <a:pt x="7520" y="21533"/>
                </a:lnTo>
                <a:cubicBezTo>
                  <a:pt x="7579" y="21567"/>
                  <a:pt x="7647" y="21585"/>
                  <a:pt x="7714" y="21585"/>
                </a:cubicBezTo>
                <a:cubicBezTo>
                  <a:pt x="7755" y="21585"/>
                  <a:pt x="7796" y="21578"/>
                  <a:pt x="7836" y="21565"/>
                </a:cubicBezTo>
                <a:lnTo>
                  <a:pt x="11308" y="20409"/>
                </a:lnTo>
                <a:cubicBezTo>
                  <a:pt x="11465" y="20356"/>
                  <a:pt x="11571" y="20209"/>
                  <a:pt x="11571" y="20043"/>
                </a:cubicBezTo>
                <a:lnTo>
                  <a:pt x="11571" y="15418"/>
                </a:lnTo>
                <a:lnTo>
                  <a:pt x="14271" y="15418"/>
                </a:lnTo>
                <a:lnTo>
                  <a:pt x="14271" y="17014"/>
                </a:lnTo>
                <a:cubicBezTo>
                  <a:pt x="13608" y="17187"/>
                  <a:pt x="13114" y="17785"/>
                  <a:pt x="13114" y="18501"/>
                </a:cubicBezTo>
                <a:cubicBezTo>
                  <a:pt x="13114" y="19352"/>
                  <a:pt x="13806" y="20043"/>
                  <a:pt x="14657" y="20043"/>
                </a:cubicBezTo>
                <a:cubicBezTo>
                  <a:pt x="15508" y="20043"/>
                  <a:pt x="16200" y="19352"/>
                  <a:pt x="16200" y="18501"/>
                </a:cubicBezTo>
                <a:cubicBezTo>
                  <a:pt x="16200" y="17785"/>
                  <a:pt x="15706" y="17187"/>
                  <a:pt x="15043" y="17014"/>
                </a:cubicBezTo>
                <a:lnTo>
                  <a:pt x="15043" y="15032"/>
                </a:lnTo>
                <a:cubicBezTo>
                  <a:pt x="15043" y="14820"/>
                  <a:pt x="14870" y="14647"/>
                  <a:pt x="14657" y="14647"/>
                </a:cubicBezTo>
                <a:lnTo>
                  <a:pt x="11571" y="14647"/>
                </a:lnTo>
                <a:lnTo>
                  <a:pt x="11571" y="12720"/>
                </a:lnTo>
                <a:lnTo>
                  <a:pt x="16393" y="12720"/>
                </a:lnTo>
                <a:lnTo>
                  <a:pt x="17218" y="13818"/>
                </a:lnTo>
                <a:cubicBezTo>
                  <a:pt x="17064" y="14058"/>
                  <a:pt x="16971" y="14341"/>
                  <a:pt x="16971" y="14647"/>
                </a:cubicBezTo>
                <a:cubicBezTo>
                  <a:pt x="16971" y="15497"/>
                  <a:pt x="17663" y="16189"/>
                  <a:pt x="18514" y="16189"/>
                </a:cubicBezTo>
                <a:cubicBezTo>
                  <a:pt x="19365" y="16189"/>
                  <a:pt x="20057" y="15497"/>
                  <a:pt x="20057" y="14647"/>
                </a:cubicBezTo>
                <a:cubicBezTo>
                  <a:pt x="20057" y="13797"/>
                  <a:pt x="19365" y="13105"/>
                  <a:pt x="18514" y="13105"/>
                </a:cubicBezTo>
                <a:cubicBezTo>
                  <a:pt x="18250" y="13105"/>
                  <a:pt x="18006" y="13178"/>
                  <a:pt x="17789" y="13295"/>
                </a:cubicBezTo>
                <a:lnTo>
                  <a:pt x="16894" y="12103"/>
                </a:lnTo>
                <a:cubicBezTo>
                  <a:pt x="16821" y="12006"/>
                  <a:pt x="16707" y="11949"/>
                  <a:pt x="16586" y="11949"/>
                </a:cubicBezTo>
                <a:lnTo>
                  <a:pt x="11571" y="11949"/>
                </a:lnTo>
                <a:lnTo>
                  <a:pt x="11571" y="10022"/>
                </a:lnTo>
                <a:lnTo>
                  <a:pt x="18569" y="10022"/>
                </a:lnTo>
                <a:cubicBezTo>
                  <a:pt x="18741" y="10685"/>
                  <a:pt x="19340" y="11178"/>
                  <a:pt x="20057" y="11178"/>
                </a:cubicBezTo>
                <a:cubicBezTo>
                  <a:pt x="20908" y="11178"/>
                  <a:pt x="21600" y="10486"/>
                  <a:pt x="21600" y="9636"/>
                </a:cubicBezTo>
                <a:cubicBezTo>
                  <a:pt x="21600" y="8786"/>
                  <a:pt x="20908" y="8094"/>
                  <a:pt x="20057" y="8094"/>
                </a:cubicBezTo>
                <a:close/>
              </a:path>
            </a:pathLst>
          </a:custGeom>
          <a:solidFill>
            <a:srgbClr val="0E131C">
              <a:alpha val="46000"/>
            </a:srgbClr>
          </a:solidFill>
          <a:ln w="12700">
            <a:miter lim="400000"/>
          </a:ln>
        </p:spPr>
        <p:txBody>
          <a:bodyPr lIns="45719" rIns="45719" anchor="ctr"/>
          <a:lstStyle/>
          <a:p>
            <a:pPr>
              <a:defRPr>
                <a:solidFill>
                  <a:srgbClr val="FFFFFF"/>
                </a:solidFill>
              </a:defRPr>
            </a:pPr>
          </a:p>
        </p:txBody>
      </p:sp>
      <p:sp>
        <p:nvSpPr>
          <p:cNvPr id="1004" name="Title 10"/>
          <p:cNvSpPr txBox="1"/>
          <p:nvPr>
            <p:ph type="title"/>
          </p:nvPr>
        </p:nvSpPr>
        <p:spPr>
          <a:xfrm>
            <a:off x="-1" y="-647700"/>
            <a:ext cx="12479867" cy="638175"/>
          </a:xfrm>
          <a:prstGeom prst="rect">
            <a:avLst/>
          </a:prstGeom>
        </p:spPr>
        <p:txBody>
          <a:bodyPr/>
          <a:lstStyle/>
          <a:p>
            <a:pPr/>
          </a:p>
        </p:txBody>
      </p:sp>
      <p:sp>
        <p:nvSpPr>
          <p:cNvPr id="1005" name="Title 319"/>
          <p:cNvSpPr txBox="1"/>
          <p:nvPr/>
        </p:nvSpPr>
        <p:spPr>
          <a:xfrm>
            <a:off x="419100" y="3703319"/>
            <a:ext cx="5676901" cy="15989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ct val="90000"/>
              </a:lnSpc>
              <a:spcBef>
                <a:spcPts val="600"/>
              </a:spcBef>
              <a:defRPr b="1" sz="3600">
                <a:solidFill>
                  <a:schemeClr val="accent1"/>
                </a:solidFill>
              </a:defRPr>
            </a:pPr>
            <a:r>
              <a:t>Amazon Bedrock</a:t>
            </a:r>
            <a:endParaRPr sz="3200">
              <a:solidFill>
                <a:srgbClr val="FFFFFF"/>
              </a:solidFill>
            </a:endParaRPr>
          </a:p>
          <a:p>
            <a:pPr algn="ctr">
              <a:lnSpc>
                <a:spcPct val="90000"/>
              </a:lnSpc>
              <a:spcBef>
                <a:spcPts val="600"/>
              </a:spcBef>
              <a:defRPr sz="2400">
                <a:solidFill>
                  <a:srgbClr val="FFFFFF"/>
                </a:solidFill>
              </a:defRPr>
            </a:pPr>
            <a:r>
              <a:t>The easiest way to build and scale generative AI applications with foundation models (FMs)</a:t>
            </a:r>
          </a:p>
        </p:txBody>
      </p:sp>
      <p:sp>
        <p:nvSpPr>
          <p:cNvPr id="1006" name="Freeform: Shape 21"/>
          <p:cNvSpPr/>
          <p:nvPr/>
        </p:nvSpPr>
        <p:spPr>
          <a:xfrm>
            <a:off x="2550807" y="1674509"/>
            <a:ext cx="1413511" cy="1413509"/>
          </a:xfrm>
          <a:custGeom>
            <a:avLst/>
            <a:gdLst/>
            <a:ahLst/>
            <a:cxnLst>
              <a:cxn ang="0">
                <a:pos x="wd2" y="hd2"/>
              </a:cxn>
              <a:cxn ang="5400000">
                <a:pos x="wd2" y="hd2"/>
              </a:cxn>
              <a:cxn ang="10800000">
                <a:pos x="wd2" y="hd2"/>
              </a:cxn>
              <a:cxn ang="16200000">
                <a:pos x="wd2" y="hd2"/>
              </a:cxn>
            </a:cxnLst>
            <a:rect l="0" t="0" r="r" b="b"/>
            <a:pathLst>
              <a:path w="21600" h="21585" fill="norm" stroke="1" extrusionOk="0">
                <a:moveTo>
                  <a:pt x="20057" y="10407"/>
                </a:moveTo>
                <a:cubicBezTo>
                  <a:pt x="19632" y="10407"/>
                  <a:pt x="19286" y="10061"/>
                  <a:pt x="19286" y="9636"/>
                </a:cubicBezTo>
                <a:cubicBezTo>
                  <a:pt x="19286" y="9211"/>
                  <a:pt x="19632" y="8865"/>
                  <a:pt x="20057" y="8865"/>
                </a:cubicBezTo>
                <a:cubicBezTo>
                  <a:pt x="20483" y="8865"/>
                  <a:pt x="20829" y="9211"/>
                  <a:pt x="20829" y="9636"/>
                </a:cubicBezTo>
                <a:cubicBezTo>
                  <a:pt x="20829" y="10061"/>
                  <a:pt x="20483" y="10407"/>
                  <a:pt x="20057" y="10407"/>
                </a:cubicBezTo>
                <a:close/>
                <a:moveTo>
                  <a:pt x="7758" y="20779"/>
                </a:moveTo>
                <a:lnTo>
                  <a:pt x="6505" y="20049"/>
                </a:lnTo>
                <a:lnTo>
                  <a:pt x="9076" y="18443"/>
                </a:lnTo>
                <a:lnTo>
                  <a:pt x="8667" y="17789"/>
                </a:lnTo>
                <a:lnTo>
                  <a:pt x="5752" y="19610"/>
                </a:lnTo>
                <a:lnTo>
                  <a:pt x="3471" y="18280"/>
                </a:lnTo>
                <a:lnTo>
                  <a:pt x="3471" y="14853"/>
                </a:lnTo>
                <a:lnTo>
                  <a:pt x="5614" y="13426"/>
                </a:lnTo>
                <a:lnTo>
                  <a:pt x="5186" y="12784"/>
                </a:lnTo>
                <a:lnTo>
                  <a:pt x="3070" y="14194"/>
                </a:lnTo>
                <a:lnTo>
                  <a:pt x="771" y="12882"/>
                </a:lnTo>
                <a:lnTo>
                  <a:pt x="771" y="11016"/>
                </a:lnTo>
                <a:lnTo>
                  <a:pt x="3277" y="9585"/>
                </a:lnTo>
                <a:lnTo>
                  <a:pt x="2894" y="8916"/>
                </a:lnTo>
                <a:lnTo>
                  <a:pt x="771" y="10128"/>
                </a:lnTo>
                <a:lnTo>
                  <a:pt x="771" y="8703"/>
                </a:lnTo>
                <a:lnTo>
                  <a:pt x="3086" y="7382"/>
                </a:lnTo>
                <a:lnTo>
                  <a:pt x="5400" y="8703"/>
                </a:lnTo>
                <a:lnTo>
                  <a:pt x="5400" y="10189"/>
                </a:lnTo>
                <a:lnTo>
                  <a:pt x="3658" y="11233"/>
                </a:lnTo>
                <a:lnTo>
                  <a:pt x="4056" y="11894"/>
                </a:lnTo>
                <a:lnTo>
                  <a:pt x="5786" y="10857"/>
                </a:lnTo>
                <a:lnTo>
                  <a:pt x="7516" y="11894"/>
                </a:lnTo>
                <a:lnTo>
                  <a:pt x="7913" y="11233"/>
                </a:lnTo>
                <a:lnTo>
                  <a:pt x="6171" y="10189"/>
                </a:lnTo>
                <a:lnTo>
                  <a:pt x="6171" y="8686"/>
                </a:lnTo>
                <a:lnTo>
                  <a:pt x="8314" y="7259"/>
                </a:lnTo>
                <a:cubicBezTo>
                  <a:pt x="8421" y="7187"/>
                  <a:pt x="8486" y="7067"/>
                  <a:pt x="8486" y="6938"/>
                </a:cubicBezTo>
                <a:lnTo>
                  <a:pt x="8486" y="4240"/>
                </a:lnTo>
                <a:lnTo>
                  <a:pt x="7714" y="4240"/>
                </a:lnTo>
                <a:lnTo>
                  <a:pt x="7714" y="6732"/>
                </a:lnTo>
                <a:lnTo>
                  <a:pt x="5770" y="8027"/>
                </a:lnTo>
                <a:lnTo>
                  <a:pt x="3471" y="6714"/>
                </a:lnTo>
                <a:lnTo>
                  <a:pt x="3471" y="3305"/>
                </a:lnTo>
                <a:lnTo>
                  <a:pt x="5400" y="2181"/>
                </a:lnTo>
                <a:lnTo>
                  <a:pt x="5400" y="5396"/>
                </a:lnTo>
                <a:lnTo>
                  <a:pt x="6171" y="5396"/>
                </a:lnTo>
                <a:lnTo>
                  <a:pt x="6171" y="1731"/>
                </a:lnTo>
                <a:lnTo>
                  <a:pt x="7758" y="806"/>
                </a:lnTo>
                <a:lnTo>
                  <a:pt x="10800" y="1820"/>
                </a:lnTo>
                <a:lnTo>
                  <a:pt x="10800" y="12887"/>
                </a:lnTo>
                <a:lnTo>
                  <a:pt x="5201" y="16244"/>
                </a:lnTo>
                <a:lnTo>
                  <a:pt x="5599" y="16905"/>
                </a:lnTo>
                <a:lnTo>
                  <a:pt x="10800" y="13786"/>
                </a:lnTo>
                <a:lnTo>
                  <a:pt x="10800" y="19765"/>
                </a:lnTo>
                <a:lnTo>
                  <a:pt x="7758" y="20779"/>
                </a:lnTo>
                <a:close/>
                <a:moveTo>
                  <a:pt x="19286" y="14647"/>
                </a:moveTo>
                <a:cubicBezTo>
                  <a:pt x="19286" y="15072"/>
                  <a:pt x="18940" y="15418"/>
                  <a:pt x="18514" y="15418"/>
                </a:cubicBezTo>
                <a:cubicBezTo>
                  <a:pt x="18089" y="15418"/>
                  <a:pt x="17743" y="15072"/>
                  <a:pt x="17743" y="14647"/>
                </a:cubicBezTo>
                <a:cubicBezTo>
                  <a:pt x="17743" y="14222"/>
                  <a:pt x="18089" y="13876"/>
                  <a:pt x="18514" y="13876"/>
                </a:cubicBezTo>
                <a:cubicBezTo>
                  <a:pt x="18940" y="13876"/>
                  <a:pt x="19286" y="14222"/>
                  <a:pt x="19286" y="14647"/>
                </a:cubicBezTo>
                <a:close/>
                <a:moveTo>
                  <a:pt x="15429" y="18501"/>
                </a:moveTo>
                <a:cubicBezTo>
                  <a:pt x="15429" y="18927"/>
                  <a:pt x="15083" y="19272"/>
                  <a:pt x="14657" y="19272"/>
                </a:cubicBezTo>
                <a:cubicBezTo>
                  <a:pt x="14232" y="19272"/>
                  <a:pt x="13886" y="18927"/>
                  <a:pt x="13886" y="18501"/>
                </a:cubicBezTo>
                <a:cubicBezTo>
                  <a:pt x="13886" y="18076"/>
                  <a:pt x="14232" y="17731"/>
                  <a:pt x="14657" y="17731"/>
                </a:cubicBezTo>
                <a:cubicBezTo>
                  <a:pt x="15083" y="17731"/>
                  <a:pt x="15429" y="18076"/>
                  <a:pt x="15429" y="18501"/>
                </a:cubicBezTo>
                <a:close/>
                <a:moveTo>
                  <a:pt x="15043" y="3084"/>
                </a:moveTo>
                <a:cubicBezTo>
                  <a:pt x="15043" y="2658"/>
                  <a:pt x="15389" y="2313"/>
                  <a:pt x="15814" y="2313"/>
                </a:cubicBezTo>
                <a:cubicBezTo>
                  <a:pt x="16240" y="2313"/>
                  <a:pt x="16586" y="2658"/>
                  <a:pt x="16586" y="3084"/>
                </a:cubicBezTo>
                <a:cubicBezTo>
                  <a:pt x="16586" y="3509"/>
                  <a:pt x="16240" y="3854"/>
                  <a:pt x="15814" y="3854"/>
                </a:cubicBezTo>
                <a:cubicBezTo>
                  <a:pt x="15389" y="3854"/>
                  <a:pt x="15043" y="3509"/>
                  <a:pt x="15043" y="3084"/>
                </a:cubicBezTo>
                <a:close/>
                <a:moveTo>
                  <a:pt x="20057" y="8094"/>
                </a:moveTo>
                <a:cubicBezTo>
                  <a:pt x="19340" y="8094"/>
                  <a:pt x="18741" y="8588"/>
                  <a:pt x="18569" y="9251"/>
                </a:cubicBezTo>
                <a:lnTo>
                  <a:pt x="11571" y="9251"/>
                </a:lnTo>
                <a:lnTo>
                  <a:pt x="11571" y="7323"/>
                </a:lnTo>
                <a:lnTo>
                  <a:pt x="15814" y="7323"/>
                </a:lnTo>
                <a:cubicBezTo>
                  <a:pt x="16028" y="7323"/>
                  <a:pt x="16200" y="7151"/>
                  <a:pt x="16200" y="6938"/>
                </a:cubicBezTo>
                <a:lnTo>
                  <a:pt x="16200" y="4571"/>
                </a:lnTo>
                <a:cubicBezTo>
                  <a:pt x="16863" y="4398"/>
                  <a:pt x="17357" y="3800"/>
                  <a:pt x="17357" y="3084"/>
                </a:cubicBezTo>
                <a:cubicBezTo>
                  <a:pt x="17357" y="2233"/>
                  <a:pt x="16665" y="1542"/>
                  <a:pt x="15814" y="1542"/>
                </a:cubicBezTo>
                <a:cubicBezTo>
                  <a:pt x="14963" y="1542"/>
                  <a:pt x="14271" y="2233"/>
                  <a:pt x="14271" y="3084"/>
                </a:cubicBezTo>
                <a:cubicBezTo>
                  <a:pt x="14271" y="3800"/>
                  <a:pt x="14765" y="4398"/>
                  <a:pt x="15429" y="4571"/>
                </a:cubicBezTo>
                <a:lnTo>
                  <a:pt x="15429" y="6553"/>
                </a:lnTo>
                <a:lnTo>
                  <a:pt x="11571" y="6553"/>
                </a:lnTo>
                <a:lnTo>
                  <a:pt x="11571" y="1542"/>
                </a:lnTo>
                <a:cubicBezTo>
                  <a:pt x="11571" y="1376"/>
                  <a:pt x="11465" y="1229"/>
                  <a:pt x="11308" y="1176"/>
                </a:cubicBezTo>
                <a:lnTo>
                  <a:pt x="7836" y="20"/>
                </a:lnTo>
                <a:cubicBezTo>
                  <a:pt x="7730" y="-15"/>
                  <a:pt x="7616" y="-3"/>
                  <a:pt x="7520" y="52"/>
                </a:cubicBezTo>
                <a:lnTo>
                  <a:pt x="2891" y="2751"/>
                </a:lnTo>
                <a:cubicBezTo>
                  <a:pt x="2773" y="2820"/>
                  <a:pt x="2700" y="2947"/>
                  <a:pt x="2700" y="3084"/>
                </a:cubicBezTo>
                <a:lnTo>
                  <a:pt x="2700" y="6714"/>
                </a:lnTo>
                <a:lnTo>
                  <a:pt x="194" y="8145"/>
                </a:lnTo>
                <a:cubicBezTo>
                  <a:pt x="74" y="8214"/>
                  <a:pt x="0" y="8341"/>
                  <a:pt x="0" y="8480"/>
                </a:cubicBezTo>
                <a:lnTo>
                  <a:pt x="0" y="13105"/>
                </a:lnTo>
                <a:cubicBezTo>
                  <a:pt x="0" y="13244"/>
                  <a:pt x="74" y="13371"/>
                  <a:pt x="194" y="13440"/>
                </a:cubicBezTo>
                <a:lnTo>
                  <a:pt x="2700" y="14871"/>
                </a:lnTo>
                <a:lnTo>
                  <a:pt x="2700" y="18501"/>
                </a:lnTo>
                <a:cubicBezTo>
                  <a:pt x="2700" y="18638"/>
                  <a:pt x="2773" y="18765"/>
                  <a:pt x="2891" y="18834"/>
                </a:cubicBezTo>
                <a:lnTo>
                  <a:pt x="7520" y="21533"/>
                </a:lnTo>
                <a:cubicBezTo>
                  <a:pt x="7579" y="21567"/>
                  <a:pt x="7647" y="21585"/>
                  <a:pt x="7714" y="21585"/>
                </a:cubicBezTo>
                <a:cubicBezTo>
                  <a:pt x="7755" y="21585"/>
                  <a:pt x="7796" y="21578"/>
                  <a:pt x="7836" y="21565"/>
                </a:cubicBezTo>
                <a:lnTo>
                  <a:pt x="11308" y="20409"/>
                </a:lnTo>
                <a:cubicBezTo>
                  <a:pt x="11465" y="20356"/>
                  <a:pt x="11571" y="20209"/>
                  <a:pt x="11571" y="20043"/>
                </a:cubicBezTo>
                <a:lnTo>
                  <a:pt x="11571" y="15418"/>
                </a:lnTo>
                <a:lnTo>
                  <a:pt x="14271" y="15418"/>
                </a:lnTo>
                <a:lnTo>
                  <a:pt x="14271" y="17014"/>
                </a:lnTo>
                <a:cubicBezTo>
                  <a:pt x="13608" y="17187"/>
                  <a:pt x="13114" y="17785"/>
                  <a:pt x="13114" y="18501"/>
                </a:cubicBezTo>
                <a:cubicBezTo>
                  <a:pt x="13114" y="19352"/>
                  <a:pt x="13806" y="20043"/>
                  <a:pt x="14657" y="20043"/>
                </a:cubicBezTo>
                <a:cubicBezTo>
                  <a:pt x="15508" y="20043"/>
                  <a:pt x="16200" y="19352"/>
                  <a:pt x="16200" y="18501"/>
                </a:cubicBezTo>
                <a:cubicBezTo>
                  <a:pt x="16200" y="17785"/>
                  <a:pt x="15706" y="17187"/>
                  <a:pt x="15043" y="17014"/>
                </a:cubicBezTo>
                <a:lnTo>
                  <a:pt x="15043" y="15032"/>
                </a:lnTo>
                <a:cubicBezTo>
                  <a:pt x="15043" y="14820"/>
                  <a:pt x="14870" y="14647"/>
                  <a:pt x="14657" y="14647"/>
                </a:cubicBezTo>
                <a:lnTo>
                  <a:pt x="11571" y="14647"/>
                </a:lnTo>
                <a:lnTo>
                  <a:pt x="11571" y="12720"/>
                </a:lnTo>
                <a:lnTo>
                  <a:pt x="16393" y="12720"/>
                </a:lnTo>
                <a:lnTo>
                  <a:pt x="17218" y="13818"/>
                </a:lnTo>
                <a:cubicBezTo>
                  <a:pt x="17064" y="14058"/>
                  <a:pt x="16971" y="14341"/>
                  <a:pt x="16971" y="14647"/>
                </a:cubicBezTo>
                <a:cubicBezTo>
                  <a:pt x="16971" y="15497"/>
                  <a:pt x="17663" y="16189"/>
                  <a:pt x="18514" y="16189"/>
                </a:cubicBezTo>
                <a:cubicBezTo>
                  <a:pt x="19365" y="16189"/>
                  <a:pt x="20057" y="15497"/>
                  <a:pt x="20057" y="14647"/>
                </a:cubicBezTo>
                <a:cubicBezTo>
                  <a:pt x="20057" y="13797"/>
                  <a:pt x="19365" y="13105"/>
                  <a:pt x="18514" y="13105"/>
                </a:cubicBezTo>
                <a:cubicBezTo>
                  <a:pt x="18250" y="13105"/>
                  <a:pt x="18006" y="13178"/>
                  <a:pt x="17789" y="13295"/>
                </a:cubicBezTo>
                <a:lnTo>
                  <a:pt x="16894" y="12103"/>
                </a:lnTo>
                <a:cubicBezTo>
                  <a:pt x="16821" y="12006"/>
                  <a:pt x="16707" y="11949"/>
                  <a:pt x="16586" y="11949"/>
                </a:cubicBezTo>
                <a:lnTo>
                  <a:pt x="11571" y="11949"/>
                </a:lnTo>
                <a:lnTo>
                  <a:pt x="11571" y="10022"/>
                </a:lnTo>
                <a:lnTo>
                  <a:pt x="18569" y="10022"/>
                </a:lnTo>
                <a:cubicBezTo>
                  <a:pt x="18741" y="10685"/>
                  <a:pt x="19340" y="11178"/>
                  <a:pt x="20057" y="11178"/>
                </a:cubicBezTo>
                <a:cubicBezTo>
                  <a:pt x="20908" y="11178"/>
                  <a:pt x="21600" y="10486"/>
                  <a:pt x="21600" y="9636"/>
                </a:cubicBezTo>
                <a:cubicBezTo>
                  <a:pt x="21600" y="8786"/>
                  <a:pt x="20908" y="8094"/>
                  <a:pt x="20057" y="8094"/>
                </a:cubicBezTo>
                <a:close/>
              </a:path>
            </a:pathLst>
          </a:custGeom>
          <a:solidFill>
            <a:srgbClr val="FFFFFF"/>
          </a:solidFill>
          <a:ln w="12700">
            <a:miter lim="400000"/>
          </a:ln>
        </p:spPr>
        <p:txBody>
          <a:bodyPr lIns="45719" rIns="45719" anchor="ctr"/>
          <a:lstStyle/>
          <a:p>
            <a:pPr>
              <a:defRPr>
                <a:solidFill>
                  <a:srgbClr val="FFFFFF"/>
                </a:solidFill>
              </a:defRPr>
            </a:pPr>
          </a:p>
        </p:txBody>
      </p:sp>
      <p:sp>
        <p:nvSpPr>
          <p:cNvPr id="1007" name="TextBox 11"/>
          <p:cNvSpPr txBox="1"/>
          <p:nvPr/>
        </p:nvSpPr>
        <p:spPr>
          <a:xfrm>
            <a:off x="6758936" y="1248291"/>
            <a:ext cx="509016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000">
                <a:solidFill>
                  <a:srgbClr val="FFFFFF"/>
                </a:solidFill>
              </a:defRPr>
            </a:lvl1pPr>
          </a:lstStyle>
          <a:p>
            <a:pPr/>
            <a:r>
              <a:t>Choice of leading FMs through a single API</a:t>
            </a:r>
          </a:p>
        </p:txBody>
      </p:sp>
      <p:sp>
        <p:nvSpPr>
          <p:cNvPr id="1008" name="TextBox 13"/>
          <p:cNvSpPr txBox="1"/>
          <p:nvPr/>
        </p:nvSpPr>
        <p:spPr>
          <a:xfrm>
            <a:off x="6758936" y="2262445"/>
            <a:ext cx="509016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000">
                <a:solidFill>
                  <a:srgbClr val="FFFFFF"/>
                </a:solidFill>
              </a:defRPr>
            </a:lvl1pPr>
          </a:lstStyle>
          <a:p>
            <a:pPr/>
            <a:r>
              <a:t>Model customization</a:t>
            </a:r>
          </a:p>
        </p:txBody>
      </p:sp>
      <p:sp>
        <p:nvSpPr>
          <p:cNvPr id="1009" name="TextBox 14"/>
          <p:cNvSpPr txBox="1"/>
          <p:nvPr/>
        </p:nvSpPr>
        <p:spPr>
          <a:xfrm>
            <a:off x="6758936" y="3276599"/>
            <a:ext cx="509016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000">
                <a:solidFill>
                  <a:srgbClr val="FFFFFF"/>
                </a:solidFill>
              </a:defRPr>
            </a:lvl1pPr>
          </a:lstStyle>
          <a:p>
            <a:pPr/>
            <a:r>
              <a:t>Retrieval Augmented Generation (RAG)</a:t>
            </a:r>
          </a:p>
        </p:txBody>
      </p:sp>
      <p:sp>
        <p:nvSpPr>
          <p:cNvPr id="1010" name="TextBox 15"/>
          <p:cNvSpPr txBox="1"/>
          <p:nvPr/>
        </p:nvSpPr>
        <p:spPr>
          <a:xfrm>
            <a:off x="6758936" y="4290753"/>
            <a:ext cx="509016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000">
                <a:solidFill>
                  <a:srgbClr val="FFFFFF"/>
                </a:solidFill>
              </a:defRPr>
            </a:lvl1pPr>
          </a:lstStyle>
          <a:p>
            <a:pPr/>
            <a:r>
              <a:t>Agents that execute multistep tasks</a:t>
            </a:r>
          </a:p>
        </p:txBody>
      </p:sp>
      <p:sp>
        <p:nvSpPr>
          <p:cNvPr id="1011" name="TextBox 16"/>
          <p:cNvSpPr txBox="1"/>
          <p:nvPr/>
        </p:nvSpPr>
        <p:spPr>
          <a:xfrm>
            <a:off x="6758936" y="5304907"/>
            <a:ext cx="5090164"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000">
                <a:solidFill>
                  <a:srgbClr val="FFFFFF"/>
                </a:solidFill>
              </a:defRPr>
            </a:lvl1pPr>
          </a:lstStyle>
          <a:p>
            <a:pPr/>
            <a:r>
              <a:t>Security, privacy, and safety</a:t>
            </a:r>
          </a:p>
        </p:txBody>
      </p:sp>
      <p:sp>
        <p:nvSpPr>
          <p:cNvPr id="1012" name="Straight Connector 7"/>
          <p:cNvSpPr/>
          <p:nvPr/>
        </p:nvSpPr>
        <p:spPr>
          <a:xfrm flipH="1">
            <a:off x="6400800" y="1012578"/>
            <a:ext cx="1" cy="4681212"/>
          </a:xfrm>
          <a:prstGeom prst="line">
            <a:avLst/>
          </a:prstGeom>
          <a:ln w="25400">
            <a:solidFill>
              <a:srgbClr val="00AC73"/>
            </a:solidFill>
            <a:miter/>
          </a:ln>
        </p:spPr>
        <p:txBody>
          <a:bodyPr lIns="45719" rIns="45719"/>
          <a:lstStyle/>
          <a:p>
            <a:pP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Slide Number Placeholder 5"/>
          <p:cNvSpPr txBox="1"/>
          <p:nvPr>
            <p:ph type="sldNum" sz="quarter" idx="2"/>
          </p:nvPr>
        </p:nvSpPr>
        <p:spPr>
          <a:xfrm>
            <a:off x="11722100" y="6454513"/>
            <a:ext cx="127001"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7" name="Text Placeholder 2"/>
          <p:cNvSpPr txBox="1"/>
          <p:nvPr>
            <p:ph type="body" sz="quarter" idx="1"/>
          </p:nvPr>
        </p:nvSpPr>
        <p:spPr>
          <a:xfrm>
            <a:off x="425037" y="1051130"/>
            <a:ext cx="11416452" cy="584776"/>
          </a:xfrm>
          <a:prstGeom prst="rect">
            <a:avLst/>
          </a:prstGeom>
        </p:spPr>
        <p:txBody>
          <a:bodyPr/>
          <a:lstStyle/>
          <a:p>
            <a:pPr/>
            <a:r>
              <a:t>Choose the exact combination of intelligence, speed, and </a:t>
            </a:r>
            <a:br/>
            <a:r>
              <a:t>cost to suit your needs</a:t>
            </a:r>
          </a:p>
        </p:txBody>
      </p:sp>
      <p:sp>
        <p:nvSpPr>
          <p:cNvPr id="1018" name="Title 1"/>
          <p:cNvSpPr txBox="1"/>
          <p:nvPr>
            <p:ph type="title"/>
          </p:nvPr>
        </p:nvSpPr>
        <p:spPr>
          <a:xfrm>
            <a:off x="425037" y="355015"/>
            <a:ext cx="11430003" cy="638176"/>
          </a:xfrm>
          <a:prstGeom prst="rect">
            <a:avLst/>
          </a:prstGeom>
        </p:spPr>
        <p:txBody>
          <a:bodyPr/>
          <a:lstStyle/>
          <a:p>
            <a:pPr/>
            <a:r>
              <a:t>Claude 3 family in Amazon Bedrock</a:t>
            </a:r>
          </a:p>
        </p:txBody>
      </p:sp>
      <p:graphicFrame>
        <p:nvGraphicFramePr>
          <p:cNvPr id="1019" name="Table 31"/>
          <p:cNvGraphicFramePr/>
          <p:nvPr/>
        </p:nvGraphicFramePr>
        <p:xfrm>
          <a:off x="425038" y="2139883"/>
          <a:ext cx="11416452" cy="3677301"/>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1725984"/>
                <a:gridCol w="3230156"/>
                <a:gridCol w="3230156"/>
                <a:gridCol w="3230156"/>
              </a:tblGrid>
              <a:tr h="735460">
                <a:tc>
                  <a:txBody>
                    <a:bodyPr/>
                    <a:lstStyle/>
                    <a:p>
                      <a:pPr algn="l">
                        <a:lnSpc>
                          <a:spcPct val="90000"/>
                        </a:lnSpc>
                        <a:defRPr sz="1800"/>
                      </a:pPr>
                    </a:p>
                  </a:txBody>
                  <a:tcPr marL="45720" marR="45720" marT="45720" marB="45720" anchor="ctr" anchorCtr="0" horzOverflow="overflow">
                    <a:lnL w="12700">
                      <a:solidFill>
                        <a:srgbClr val="161E2D"/>
                      </a:solidFill>
                    </a:lnL>
                    <a:lnR w="12700">
                      <a:solidFill>
                        <a:srgbClr val="161E2D"/>
                      </a:solidFill>
                    </a:lnR>
                    <a:lnT w="12700">
                      <a:solidFill>
                        <a:srgbClr val="161E2D"/>
                      </a:solidFill>
                    </a:lnT>
                    <a:lnB w="12700">
                      <a:solidFill>
                        <a:schemeClr val="accent1"/>
                      </a:solidFill>
                    </a:lnB>
                  </a:tcPr>
                </a:tc>
                <a:tc>
                  <a:txBody>
                    <a:bodyPr/>
                    <a:lstStyle/>
                    <a:p>
                      <a:pPr algn="ctr">
                        <a:lnSpc>
                          <a:spcPct val="90000"/>
                        </a:lnSpc>
                        <a:defRPr b="0" sz="1800">
                          <a:solidFill>
                            <a:srgbClr val="000000"/>
                          </a:solidFill>
                        </a:defRPr>
                      </a:pPr>
                      <a:r>
                        <a:rPr b="1" sz="2000">
                          <a:solidFill>
                            <a:schemeClr val="accent6"/>
                          </a:solidFill>
                        </a:rPr>
                        <a:t>Claude 3 Opus</a:t>
                      </a:r>
                    </a:p>
                  </a:txBody>
                  <a:tcPr marL="45720" marR="45720" marT="45720" marB="45720" anchor="ctr" anchorCtr="0" horzOverflow="overflow">
                    <a:lnL w="12700">
                      <a:solidFill>
                        <a:srgbClr val="161E2D"/>
                      </a:solidFill>
                    </a:lnL>
                    <a:lnR w="12700">
                      <a:solidFill>
                        <a:srgbClr val="161E2D"/>
                      </a:solidFill>
                    </a:lnR>
                    <a:lnT w="12700">
                      <a:solidFill>
                        <a:srgbClr val="161E2D"/>
                      </a:solidFill>
                    </a:lnT>
                    <a:lnB w="12700">
                      <a:solidFill>
                        <a:schemeClr val="accent1"/>
                      </a:solidFill>
                    </a:lnB>
                  </a:tcPr>
                </a:tc>
                <a:tc>
                  <a:txBody>
                    <a:bodyPr/>
                    <a:lstStyle/>
                    <a:p>
                      <a:pPr algn="ctr">
                        <a:lnSpc>
                          <a:spcPct val="90000"/>
                        </a:lnSpc>
                        <a:defRPr b="0" sz="1800">
                          <a:solidFill>
                            <a:srgbClr val="000000"/>
                          </a:solidFill>
                        </a:defRPr>
                      </a:pPr>
                      <a:r>
                        <a:rPr b="1" sz="2000">
                          <a:solidFill>
                            <a:schemeClr val="accent6"/>
                          </a:solidFill>
                        </a:rPr>
                        <a:t>Claude 3 Sonnet</a:t>
                      </a:r>
                    </a:p>
                  </a:txBody>
                  <a:tcPr marL="45720" marR="45720" marT="45720" marB="45720" anchor="ctr" anchorCtr="0" horzOverflow="overflow">
                    <a:lnL w="12700">
                      <a:solidFill>
                        <a:srgbClr val="161E2D"/>
                      </a:solidFill>
                    </a:lnL>
                    <a:lnR w="12700">
                      <a:solidFill>
                        <a:srgbClr val="161E2D"/>
                      </a:solidFill>
                    </a:lnR>
                    <a:lnT w="12700">
                      <a:solidFill>
                        <a:srgbClr val="161E2D"/>
                      </a:solidFill>
                    </a:lnT>
                    <a:lnB w="12700">
                      <a:solidFill>
                        <a:schemeClr val="accent1"/>
                      </a:solidFill>
                    </a:lnB>
                  </a:tcPr>
                </a:tc>
                <a:tc>
                  <a:txBody>
                    <a:bodyPr/>
                    <a:lstStyle/>
                    <a:p>
                      <a:pPr algn="ctr">
                        <a:lnSpc>
                          <a:spcPct val="90000"/>
                        </a:lnSpc>
                        <a:defRPr b="0" sz="1800">
                          <a:solidFill>
                            <a:srgbClr val="000000"/>
                          </a:solidFill>
                        </a:defRPr>
                      </a:pPr>
                      <a:r>
                        <a:rPr b="1" sz="2000">
                          <a:solidFill>
                            <a:schemeClr val="accent6"/>
                          </a:solidFill>
                        </a:rPr>
                        <a:t>Claude 3 Haiku</a:t>
                      </a:r>
                    </a:p>
                  </a:txBody>
                  <a:tcPr marL="45720" marR="45720" marT="45720" marB="45720" anchor="ctr" anchorCtr="0" horzOverflow="overflow">
                    <a:lnL w="12700">
                      <a:solidFill>
                        <a:srgbClr val="161E2D"/>
                      </a:solidFill>
                    </a:lnL>
                    <a:lnR w="12700">
                      <a:solidFill>
                        <a:srgbClr val="161E2D"/>
                      </a:solidFill>
                    </a:lnR>
                    <a:lnT w="12700">
                      <a:solidFill>
                        <a:srgbClr val="161E2D"/>
                      </a:solidFill>
                    </a:lnT>
                    <a:lnB w="12700">
                      <a:solidFill>
                        <a:schemeClr val="accent1"/>
                      </a:solidFill>
                    </a:lnB>
                  </a:tcPr>
                </a:tc>
              </a:tr>
              <a:tr h="735460">
                <a:tc>
                  <a:txBody>
                    <a:bodyPr/>
                    <a:lstStyle/>
                    <a:p>
                      <a:pPr algn="l">
                        <a:lnSpc>
                          <a:spcPct val="90000"/>
                        </a:lnSpc>
                        <a:defRPr sz="1800">
                          <a:solidFill>
                            <a:srgbClr val="000000"/>
                          </a:solidFill>
                        </a:defRPr>
                      </a:pPr>
                      <a:r>
                        <a:rPr sz="1600">
                          <a:solidFill>
                            <a:srgbClr val="FFFFFF"/>
                          </a:solidFill>
                        </a:rPr>
                        <a:t>Use case</a:t>
                      </a:r>
                    </a:p>
                  </a:txBody>
                  <a:tcPr marL="45720" marR="45720" marT="45720" marB="45720" anchor="ctr" anchorCtr="0" horzOverflow="overflow">
                    <a:lnL w="12700">
                      <a:solidFill>
                        <a:srgbClr val="161E2D"/>
                      </a:solidFill>
                    </a:lnL>
                    <a:lnR w="12700">
                      <a:solidFill>
                        <a:srgbClr val="161E2D"/>
                      </a:solidFill>
                    </a:lnR>
                    <a:lnT w="12700">
                      <a:solidFill>
                        <a:schemeClr val="accent1"/>
                      </a:solidFill>
                    </a:lnT>
                    <a:solidFill>
                      <a:srgbClr val="00193D"/>
                    </a:solidFill>
                  </a:tcPr>
                </a:tc>
                <a:tc>
                  <a:txBody>
                    <a:bodyPr/>
                    <a:lstStyle/>
                    <a:p>
                      <a:pPr algn="ctr">
                        <a:lnSpc>
                          <a:spcPct val="90000"/>
                        </a:lnSpc>
                        <a:defRPr sz="1800">
                          <a:solidFill>
                            <a:srgbClr val="000000"/>
                          </a:solidFill>
                        </a:defRPr>
                      </a:pPr>
                      <a:r>
                        <a:rPr sz="1600">
                          <a:solidFill>
                            <a:srgbClr val="FFFFFF"/>
                          </a:solidFill>
                        </a:rPr>
                        <a:t>Most intelligence and highest performance</a:t>
                      </a:r>
                    </a:p>
                  </a:txBody>
                  <a:tcPr marL="45720" marR="45720" marT="45720" marB="45720" anchor="ctr" anchorCtr="0" horzOverflow="overflow">
                    <a:lnL w="12700">
                      <a:solidFill>
                        <a:srgbClr val="161E2D"/>
                      </a:solidFill>
                    </a:lnL>
                    <a:lnR w="12700">
                      <a:solidFill>
                        <a:srgbClr val="161E2D"/>
                      </a:solidFill>
                    </a:lnR>
                    <a:lnT w="12700">
                      <a:solidFill>
                        <a:schemeClr val="accent1"/>
                      </a:solidFill>
                    </a:lnT>
                    <a:solidFill>
                      <a:srgbClr val="00193D"/>
                    </a:solidFill>
                  </a:tcPr>
                </a:tc>
                <a:tc>
                  <a:txBody>
                    <a:bodyPr/>
                    <a:lstStyle/>
                    <a:p>
                      <a:pPr algn="ctr">
                        <a:lnSpc>
                          <a:spcPct val="90000"/>
                        </a:lnSpc>
                        <a:defRPr sz="1800">
                          <a:solidFill>
                            <a:srgbClr val="000000"/>
                          </a:solidFill>
                        </a:defRPr>
                      </a:pPr>
                      <a:r>
                        <a:rPr sz="1600">
                          <a:solidFill>
                            <a:srgbClr val="FFFFFF"/>
                          </a:solidFill>
                        </a:rPr>
                        <a:t>Balance between intelligence, speed, and cost</a:t>
                      </a:r>
                    </a:p>
                  </a:txBody>
                  <a:tcPr marL="45720" marR="45720" marT="45720" marB="45720" anchor="ctr" anchorCtr="0" horzOverflow="overflow">
                    <a:lnL w="12700">
                      <a:solidFill>
                        <a:srgbClr val="161E2D"/>
                      </a:solidFill>
                    </a:lnL>
                    <a:lnR w="12700">
                      <a:solidFill>
                        <a:srgbClr val="161E2D"/>
                      </a:solidFill>
                    </a:lnR>
                    <a:lnT w="12700">
                      <a:solidFill>
                        <a:schemeClr val="accent1"/>
                      </a:solidFill>
                    </a:lnT>
                    <a:solidFill>
                      <a:srgbClr val="00193D"/>
                    </a:solidFill>
                  </a:tcPr>
                </a:tc>
                <a:tc>
                  <a:txBody>
                    <a:bodyPr/>
                    <a:lstStyle/>
                    <a:p>
                      <a:pPr algn="ctr">
                        <a:lnSpc>
                          <a:spcPct val="90000"/>
                        </a:lnSpc>
                        <a:defRPr sz="1800">
                          <a:solidFill>
                            <a:srgbClr val="000000"/>
                          </a:solidFill>
                        </a:defRPr>
                      </a:pPr>
                      <a:r>
                        <a:rPr sz="1600">
                          <a:solidFill>
                            <a:srgbClr val="FFFFFF"/>
                          </a:solidFill>
                        </a:rPr>
                        <a:t>Fastest performance  at the lowest cost</a:t>
                      </a:r>
                    </a:p>
                  </a:txBody>
                  <a:tcPr marL="45720" marR="45720" marT="45720" marB="45720" anchor="ctr" anchorCtr="0" horzOverflow="overflow">
                    <a:lnL w="12700">
                      <a:solidFill>
                        <a:srgbClr val="161E2D"/>
                      </a:solidFill>
                    </a:lnL>
                    <a:lnR w="12700">
                      <a:solidFill>
                        <a:srgbClr val="161E2D"/>
                      </a:solidFill>
                    </a:lnR>
                    <a:lnT w="12700">
                      <a:solidFill>
                        <a:schemeClr val="accent1"/>
                      </a:solidFill>
                    </a:lnT>
                    <a:solidFill>
                      <a:srgbClr val="00193D"/>
                    </a:solidFill>
                  </a:tcPr>
                </a:tc>
              </a:tr>
              <a:tr h="735460">
                <a:tc>
                  <a:txBody>
                    <a:bodyPr/>
                    <a:lstStyle/>
                    <a:p>
                      <a:pPr algn="l">
                        <a:lnSpc>
                          <a:spcPct val="90000"/>
                        </a:lnSpc>
                        <a:defRPr sz="1800">
                          <a:solidFill>
                            <a:srgbClr val="000000"/>
                          </a:solidFill>
                        </a:defRPr>
                      </a:pPr>
                      <a:r>
                        <a:rPr sz="1600">
                          <a:solidFill>
                            <a:srgbClr val="FFFFFF"/>
                          </a:solidFill>
                        </a:rPr>
                        <a:t>Context</a:t>
                      </a:r>
                    </a:p>
                  </a:txBody>
                  <a:tcPr marL="45720" marR="45720" marT="45720" marB="45720" anchor="ctr" anchorCtr="0" horzOverflow="overflow">
                    <a:lnL w="12700">
                      <a:solidFill>
                        <a:srgbClr val="161E2D"/>
                      </a:solidFill>
                    </a:lnL>
                    <a:lnR w="12700">
                      <a:solidFill>
                        <a:srgbClr val="161E2D"/>
                      </a:solidFill>
                    </a:lnR>
                    <a:noFill/>
                  </a:tcPr>
                </a:tc>
                <a:tc>
                  <a:txBody>
                    <a:bodyPr/>
                    <a:lstStyle/>
                    <a:p>
                      <a:pPr algn="ctr">
                        <a:lnSpc>
                          <a:spcPct val="90000"/>
                        </a:lnSpc>
                        <a:defRPr sz="1800">
                          <a:solidFill>
                            <a:srgbClr val="000000"/>
                          </a:solidFill>
                        </a:defRPr>
                      </a:pPr>
                      <a:r>
                        <a:rPr sz="1600">
                          <a:solidFill>
                            <a:srgbClr val="FFFFFF"/>
                          </a:solidFill>
                        </a:rPr>
                        <a:t>200K</a:t>
                      </a:r>
                    </a:p>
                  </a:txBody>
                  <a:tcPr marL="45720" marR="45720" marT="45720" marB="45720" anchor="ctr" anchorCtr="0" horzOverflow="overflow">
                    <a:lnL w="12700">
                      <a:solidFill>
                        <a:srgbClr val="161E2D"/>
                      </a:solidFill>
                    </a:lnL>
                    <a:lnR w="12700">
                      <a:solidFill>
                        <a:srgbClr val="161E2D"/>
                      </a:solidFill>
                    </a:lnR>
                    <a:noFill/>
                  </a:tcPr>
                </a:tc>
                <a:tc>
                  <a:txBody>
                    <a:bodyPr/>
                    <a:lstStyle/>
                    <a:p>
                      <a:pPr algn="ctr">
                        <a:lnSpc>
                          <a:spcPct val="90000"/>
                        </a:lnSpc>
                        <a:defRPr sz="1800">
                          <a:solidFill>
                            <a:srgbClr val="000000"/>
                          </a:solidFill>
                        </a:defRPr>
                      </a:pPr>
                      <a:r>
                        <a:rPr sz="1600">
                          <a:solidFill>
                            <a:srgbClr val="FFFFFF"/>
                          </a:solidFill>
                        </a:rPr>
                        <a:t>200K</a:t>
                      </a:r>
                    </a:p>
                  </a:txBody>
                  <a:tcPr marL="45720" marR="45720" marT="45720" marB="45720" anchor="ctr" anchorCtr="0" horzOverflow="overflow">
                    <a:lnL w="12700">
                      <a:solidFill>
                        <a:srgbClr val="161E2D"/>
                      </a:solidFill>
                    </a:lnL>
                    <a:lnR w="12700">
                      <a:solidFill>
                        <a:srgbClr val="161E2D"/>
                      </a:solidFill>
                    </a:lnR>
                    <a:noFill/>
                  </a:tcPr>
                </a:tc>
                <a:tc>
                  <a:txBody>
                    <a:bodyPr/>
                    <a:lstStyle/>
                    <a:p>
                      <a:pPr algn="ctr">
                        <a:lnSpc>
                          <a:spcPct val="90000"/>
                        </a:lnSpc>
                        <a:defRPr sz="1800">
                          <a:solidFill>
                            <a:srgbClr val="000000"/>
                          </a:solidFill>
                        </a:defRPr>
                      </a:pPr>
                      <a:r>
                        <a:rPr sz="1600">
                          <a:solidFill>
                            <a:srgbClr val="FFFFFF"/>
                          </a:solidFill>
                        </a:rPr>
                        <a:t>200K</a:t>
                      </a:r>
                    </a:p>
                  </a:txBody>
                  <a:tcPr marL="45720" marR="45720" marT="45720" marB="45720" anchor="ctr" anchorCtr="0" horzOverflow="overflow">
                    <a:lnL w="12700">
                      <a:solidFill>
                        <a:srgbClr val="161E2D"/>
                      </a:solidFill>
                    </a:lnL>
                    <a:lnR w="12700">
                      <a:solidFill>
                        <a:srgbClr val="161E2D"/>
                      </a:solidFill>
                    </a:lnR>
                    <a:noFill/>
                  </a:tcPr>
                </a:tc>
              </a:tr>
              <a:tr h="735460">
                <a:tc>
                  <a:txBody>
                    <a:bodyPr/>
                    <a:lstStyle/>
                    <a:p>
                      <a:pPr algn="l">
                        <a:lnSpc>
                          <a:spcPct val="90000"/>
                        </a:lnSpc>
                        <a:defRPr sz="1800">
                          <a:solidFill>
                            <a:srgbClr val="000000"/>
                          </a:solidFill>
                        </a:defRPr>
                      </a:pPr>
                      <a:r>
                        <a:rPr sz="1600">
                          <a:solidFill>
                            <a:srgbClr val="FFFFFF"/>
                          </a:solidFill>
                        </a:rPr>
                        <a:t>Vision</a:t>
                      </a:r>
                    </a:p>
                  </a:txBody>
                  <a:tcPr marL="45720" marR="45720" marT="45720" marB="45720" anchor="ctr" anchorCtr="0" horzOverflow="overflow">
                    <a:lnL w="12700">
                      <a:solidFill>
                        <a:srgbClr val="161E2D"/>
                      </a:solidFill>
                    </a:lnL>
                    <a:lnR w="12700">
                      <a:solidFill>
                        <a:srgbClr val="161E2D"/>
                      </a:solidFill>
                    </a:lnR>
                    <a:solidFill>
                      <a:srgbClr val="00193D"/>
                    </a:solidFill>
                  </a:tcPr>
                </a:tc>
                <a:tc>
                  <a:txBody>
                    <a:bodyPr/>
                    <a:lstStyle/>
                    <a:p>
                      <a:pPr algn="l">
                        <a:lnSpc>
                          <a:spcPct val="90000"/>
                        </a:lnSpc>
                        <a:defRPr sz="1600"/>
                      </a:pPr>
                    </a:p>
                  </a:txBody>
                  <a:tcPr marL="45720" marR="45720" marT="45720" marB="45720" anchor="ctr" anchorCtr="0" horzOverflow="overflow">
                    <a:lnL w="12700">
                      <a:solidFill>
                        <a:srgbClr val="161E2D"/>
                      </a:solidFill>
                    </a:lnL>
                    <a:lnR w="12700">
                      <a:solidFill>
                        <a:srgbClr val="161E2D"/>
                      </a:solidFill>
                    </a:lnR>
                    <a:solidFill>
                      <a:srgbClr val="00193D"/>
                    </a:solidFill>
                  </a:tcPr>
                </a:tc>
                <a:tc>
                  <a:txBody>
                    <a:bodyPr/>
                    <a:lstStyle/>
                    <a:p>
                      <a:pPr algn="l">
                        <a:lnSpc>
                          <a:spcPct val="90000"/>
                        </a:lnSpc>
                        <a:defRPr sz="1600"/>
                      </a:pPr>
                    </a:p>
                  </a:txBody>
                  <a:tcPr marL="45720" marR="45720" marT="45720" marB="45720" anchor="ctr" anchorCtr="0" horzOverflow="overflow">
                    <a:lnL w="12700">
                      <a:solidFill>
                        <a:srgbClr val="161E2D"/>
                      </a:solidFill>
                    </a:lnL>
                    <a:lnR w="12700">
                      <a:solidFill>
                        <a:srgbClr val="161E2D"/>
                      </a:solidFill>
                    </a:lnR>
                    <a:solidFill>
                      <a:srgbClr val="00193D"/>
                    </a:solidFill>
                  </a:tcPr>
                </a:tc>
                <a:tc>
                  <a:txBody>
                    <a:bodyPr/>
                    <a:lstStyle/>
                    <a:p>
                      <a:pPr algn="l">
                        <a:lnSpc>
                          <a:spcPct val="90000"/>
                        </a:lnSpc>
                        <a:defRPr sz="1600"/>
                      </a:pPr>
                    </a:p>
                  </a:txBody>
                  <a:tcPr marL="45720" marR="45720" marT="45720" marB="45720" anchor="ctr" anchorCtr="0" horzOverflow="overflow">
                    <a:lnL w="12700">
                      <a:solidFill>
                        <a:srgbClr val="161E2D"/>
                      </a:solidFill>
                    </a:lnL>
                    <a:lnR w="12700">
                      <a:solidFill>
                        <a:srgbClr val="161E2D"/>
                      </a:solidFill>
                    </a:lnR>
                    <a:solidFill>
                      <a:srgbClr val="00193D"/>
                    </a:solidFill>
                  </a:tcPr>
                </a:tc>
              </a:tr>
              <a:tr h="735460">
                <a:tc>
                  <a:txBody>
                    <a:bodyPr/>
                    <a:lstStyle/>
                    <a:p>
                      <a:pPr algn="l">
                        <a:lnSpc>
                          <a:spcPct val="90000"/>
                        </a:lnSpc>
                        <a:defRPr sz="1800">
                          <a:solidFill>
                            <a:srgbClr val="000000"/>
                          </a:solidFill>
                        </a:defRPr>
                      </a:pPr>
                      <a:r>
                        <a:rPr sz="1600">
                          <a:solidFill>
                            <a:srgbClr val="FFFFFF"/>
                          </a:solidFill>
                        </a:rPr>
                        <a:t>Cost* </a:t>
                      </a:r>
                    </a:p>
                  </a:txBody>
                  <a:tcPr marL="45720" marR="45720" marT="45720" marB="45720" anchor="ctr" anchorCtr="0" horzOverflow="overflow">
                    <a:lnL w="12700">
                      <a:solidFill>
                        <a:srgbClr val="161E2D"/>
                      </a:solidFill>
                    </a:lnL>
                    <a:lnR w="12700">
                      <a:solidFill>
                        <a:srgbClr val="161E2D"/>
                      </a:solidFill>
                    </a:lnR>
                    <a:lnB w="12700">
                      <a:solidFill>
                        <a:srgbClr val="161E2D"/>
                      </a:solidFill>
                    </a:lnB>
                    <a:noFill/>
                  </a:tcPr>
                </a:tc>
                <a:tc>
                  <a:txBody>
                    <a:bodyPr/>
                    <a:lstStyle/>
                    <a:p>
                      <a:pPr algn="ctr">
                        <a:lnSpc>
                          <a:spcPct val="90000"/>
                        </a:lnSpc>
                        <a:spcBef>
                          <a:spcPts val="600"/>
                        </a:spcBef>
                        <a:defRPr sz="1800">
                          <a:solidFill>
                            <a:srgbClr val="000000"/>
                          </a:solidFill>
                        </a:defRPr>
                      </a:pPr>
                      <a:r>
                        <a:rPr sz="1600">
                          <a:solidFill>
                            <a:srgbClr val="FFFFFF"/>
                          </a:solidFill>
                        </a:rPr>
                        <a:t>$0.015
$0.075</a:t>
                      </a:r>
                    </a:p>
                  </a:txBody>
                  <a:tcPr marL="45720" marR="45720" marT="45720" marB="45720" anchor="ctr" anchorCtr="0" horzOverflow="overflow">
                    <a:lnL w="12700">
                      <a:solidFill>
                        <a:srgbClr val="161E2D"/>
                      </a:solidFill>
                    </a:lnL>
                    <a:lnR w="12700">
                      <a:solidFill>
                        <a:srgbClr val="161E2D"/>
                      </a:solidFill>
                    </a:lnR>
                    <a:lnB w="12700">
                      <a:solidFill>
                        <a:srgbClr val="161E2D"/>
                      </a:solidFill>
                    </a:lnB>
                    <a:noFill/>
                  </a:tcPr>
                </a:tc>
                <a:tc>
                  <a:txBody>
                    <a:bodyPr/>
                    <a:lstStyle/>
                    <a:p>
                      <a:pPr algn="ctr">
                        <a:lnSpc>
                          <a:spcPct val="90000"/>
                        </a:lnSpc>
                        <a:spcBef>
                          <a:spcPts val="600"/>
                        </a:spcBef>
                        <a:defRPr sz="1800">
                          <a:solidFill>
                            <a:srgbClr val="000000"/>
                          </a:solidFill>
                        </a:defRPr>
                      </a:pPr>
                      <a:r>
                        <a:rPr sz="1600">
                          <a:solidFill>
                            <a:srgbClr val="FFFFFF"/>
                          </a:solidFill>
                        </a:rPr>
                        <a:t>$0.003
$0.015</a:t>
                      </a:r>
                    </a:p>
                  </a:txBody>
                  <a:tcPr marL="45720" marR="45720" marT="45720" marB="45720" anchor="ctr" anchorCtr="0" horzOverflow="overflow">
                    <a:lnL w="12700">
                      <a:solidFill>
                        <a:srgbClr val="161E2D"/>
                      </a:solidFill>
                    </a:lnL>
                    <a:lnR w="12700">
                      <a:solidFill>
                        <a:srgbClr val="161E2D"/>
                      </a:solidFill>
                    </a:lnR>
                    <a:lnB w="12700">
                      <a:solidFill>
                        <a:srgbClr val="161E2D"/>
                      </a:solidFill>
                    </a:lnB>
                    <a:noFill/>
                  </a:tcPr>
                </a:tc>
                <a:tc>
                  <a:txBody>
                    <a:bodyPr/>
                    <a:lstStyle/>
                    <a:p>
                      <a:pPr algn="ctr">
                        <a:lnSpc>
                          <a:spcPct val="90000"/>
                        </a:lnSpc>
                        <a:spcBef>
                          <a:spcPts val="600"/>
                        </a:spcBef>
                        <a:defRPr sz="1800">
                          <a:solidFill>
                            <a:srgbClr val="000000"/>
                          </a:solidFill>
                        </a:defRPr>
                      </a:pPr>
                      <a:r>
                        <a:rPr sz="1600">
                          <a:solidFill>
                            <a:srgbClr val="FFFFFF"/>
                          </a:solidFill>
                        </a:rPr>
                        <a:t>$0.00025
$0.00125</a:t>
                      </a:r>
                    </a:p>
                  </a:txBody>
                  <a:tcPr marL="45720" marR="45720" marT="45720" marB="45720" anchor="ctr" anchorCtr="0" horzOverflow="overflow">
                    <a:lnL w="12700">
                      <a:solidFill>
                        <a:srgbClr val="161E2D"/>
                      </a:solidFill>
                    </a:lnL>
                    <a:lnR w="12700">
                      <a:solidFill>
                        <a:srgbClr val="161E2D"/>
                      </a:solidFill>
                    </a:lnR>
                    <a:lnB w="12700">
                      <a:solidFill>
                        <a:srgbClr val="161E2D"/>
                      </a:solidFill>
                    </a:lnB>
                    <a:noFill/>
                  </a:tcPr>
                </a:tc>
              </a:tr>
            </a:tbl>
          </a:graphicData>
        </a:graphic>
      </p:graphicFrame>
      <p:sp>
        <p:nvSpPr>
          <p:cNvPr id="1020" name="TextBox 43"/>
          <p:cNvSpPr txBox="1"/>
          <p:nvPr/>
        </p:nvSpPr>
        <p:spPr>
          <a:xfrm>
            <a:off x="425037" y="6011793"/>
            <a:ext cx="1558928"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200">
                <a:solidFill>
                  <a:srgbClr val="FFFFFF">
                    <a:alpha val="50000"/>
                  </a:srgbClr>
                </a:solidFill>
              </a:defRPr>
            </a:lvl1pPr>
          </a:lstStyle>
          <a:p>
            <a:pPr/>
            <a:r>
              <a:t>*Per 1K tokens</a:t>
            </a:r>
          </a:p>
        </p:txBody>
      </p:sp>
      <p:sp>
        <p:nvSpPr>
          <p:cNvPr id="1021" name="TextBox 44"/>
          <p:cNvSpPr txBox="1"/>
          <p:nvPr/>
        </p:nvSpPr>
        <p:spPr>
          <a:xfrm>
            <a:off x="1204500" y="5145140"/>
            <a:ext cx="824148" cy="5346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lnSpc>
                <a:spcPct val="90000"/>
              </a:lnSpc>
              <a:spcBef>
                <a:spcPts val="600"/>
              </a:spcBef>
              <a:defRPr sz="1600">
                <a:solidFill>
                  <a:srgbClr val="FFFFFF"/>
                </a:solidFill>
              </a:defRPr>
            </a:pPr>
            <a:r>
              <a:t>Input:</a:t>
            </a:r>
          </a:p>
          <a:p>
            <a:pPr algn="ctr">
              <a:lnSpc>
                <a:spcPct val="90000"/>
              </a:lnSpc>
              <a:spcBef>
                <a:spcPts val="600"/>
              </a:spcBef>
              <a:defRPr sz="1600">
                <a:solidFill>
                  <a:srgbClr val="FFFFFF"/>
                </a:solidFill>
              </a:defRPr>
            </a:pPr>
            <a:r>
              <a:t>Output:</a:t>
            </a:r>
          </a:p>
        </p:txBody>
      </p:sp>
      <p:sp>
        <p:nvSpPr>
          <p:cNvPr id="1022" name="Freeform: Shape 4"/>
          <p:cNvSpPr/>
          <p:nvPr/>
        </p:nvSpPr>
        <p:spPr>
          <a:xfrm>
            <a:off x="3476811" y="4556978"/>
            <a:ext cx="571138" cy="406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823"/>
                </a:moveTo>
                <a:lnTo>
                  <a:pt x="6241" y="21600"/>
                </a:lnTo>
                <a:lnTo>
                  <a:pt x="21600" y="0"/>
                </a:lnTo>
              </a:path>
            </a:pathLst>
          </a:custGeom>
          <a:ln w="25400">
            <a:solidFill>
              <a:schemeClr val="accent6"/>
            </a:solidFill>
          </a:ln>
        </p:spPr>
        <p:txBody>
          <a:bodyPr lIns="45719" rIns="45719" anchor="ctr"/>
          <a:lstStyle/>
          <a:p>
            <a:pPr defTabSz="609584">
              <a:defRPr sz="2400">
                <a:solidFill>
                  <a:srgbClr val="FFFFFF"/>
                </a:solidFill>
                <a:latin typeface="+mn-lt"/>
                <a:ea typeface="+mn-ea"/>
                <a:cs typeface="+mn-cs"/>
                <a:sym typeface="Amazon Ember"/>
              </a:defRPr>
            </a:pPr>
          </a:p>
        </p:txBody>
      </p:sp>
      <p:sp>
        <p:nvSpPr>
          <p:cNvPr id="1023" name="Freeform: Shape 6"/>
          <p:cNvSpPr/>
          <p:nvPr/>
        </p:nvSpPr>
        <p:spPr>
          <a:xfrm>
            <a:off x="6711505" y="4526939"/>
            <a:ext cx="571138" cy="406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823"/>
                </a:moveTo>
                <a:lnTo>
                  <a:pt x="6241" y="21600"/>
                </a:lnTo>
                <a:lnTo>
                  <a:pt x="21600" y="0"/>
                </a:lnTo>
              </a:path>
            </a:pathLst>
          </a:custGeom>
          <a:ln w="25400">
            <a:solidFill>
              <a:schemeClr val="accent6"/>
            </a:solidFill>
          </a:ln>
        </p:spPr>
        <p:txBody>
          <a:bodyPr lIns="45719" rIns="45719" anchor="ctr"/>
          <a:lstStyle/>
          <a:p>
            <a:pPr defTabSz="609584">
              <a:defRPr sz="2400">
                <a:solidFill>
                  <a:srgbClr val="FFFFFF"/>
                </a:solidFill>
                <a:latin typeface="+mn-lt"/>
                <a:ea typeface="+mn-ea"/>
                <a:cs typeface="+mn-cs"/>
                <a:sym typeface="Amazon Ember"/>
              </a:defRPr>
            </a:pPr>
          </a:p>
        </p:txBody>
      </p:sp>
      <p:sp>
        <p:nvSpPr>
          <p:cNvPr id="1024" name="Freeform: Shape 8"/>
          <p:cNvSpPr/>
          <p:nvPr/>
        </p:nvSpPr>
        <p:spPr>
          <a:xfrm>
            <a:off x="9930955" y="4526939"/>
            <a:ext cx="571138" cy="406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823"/>
                </a:moveTo>
                <a:lnTo>
                  <a:pt x="6241" y="21600"/>
                </a:lnTo>
                <a:lnTo>
                  <a:pt x="21600" y="0"/>
                </a:lnTo>
              </a:path>
            </a:pathLst>
          </a:custGeom>
          <a:ln w="25400">
            <a:solidFill>
              <a:schemeClr val="accent6"/>
            </a:solidFill>
          </a:ln>
        </p:spPr>
        <p:txBody>
          <a:bodyPr lIns="45719" rIns="45719" anchor="ctr"/>
          <a:lstStyle/>
          <a:p>
            <a:pPr defTabSz="609584">
              <a:defRPr sz="2400">
                <a:solidFill>
                  <a:srgbClr val="FFFFFF"/>
                </a:solidFill>
                <a:latin typeface="+mn-lt"/>
                <a:ea typeface="+mn-ea"/>
                <a:cs typeface="+mn-cs"/>
                <a:sym typeface="Amazon Ember"/>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8" name="Slide Number Placeholder 5"/>
          <p:cNvSpPr txBox="1"/>
          <p:nvPr>
            <p:ph type="sldNum" sz="quarter" idx="2"/>
          </p:nvPr>
        </p:nvSpPr>
        <p:spPr>
          <a:xfrm>
            <a:off x="11722100" y="6454513"/>
            <a:ext cx="127001"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9" name="TextBox 28"/>
          <p:cNvSpPr txBox="1"/>
          <p:nvPr/>
        </p:nvSpPr>
        <p:spPr>
          <a:xfrm>
            <a:off x="425450" y="2819814"/>
            <a:ext cx="1828800" cy="782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541859">
              <a:lnSpc>
                <a:spcPct val="90000"/>
              </a:lnSpc>
              <a:defRPr b="1">
                <a:solidFill>
                  <a:schemeClr val="accent6"/>
                </a:solidFill>
              </a:defRPr>
            </a:pPr>
            <a:r>
              <a:t>Amazon Titan Text</a:t>
            </a:r>
            <a:br/>
            <a:r>
              <a:t>Embeddings </a:t>
            </a:r>
          </a:p>
        </p:txBody>
      </p:sp>
      <p:sp>
        <p:nvSpPr>
          <p:cNvPr id="1030" name="TextBox 29"/>
          <p:cNvSpPr txBox="1"/>
          <p:nvPr/>
        </p:nvSpPr>
        <p:spPr>
          <a:xfrm>
            <a:off x="471169" y="4154749"/>
            <a:ext cx="1737362" cy="7670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536230">
              <a:lnSpc>
                <a:spcPct val="90000"/>
              </a:lnSpc>
              <a:defRPr sz="1600">
                <a:solidFill>
                  <a:srgbClr val="FFFFFF"/>
                </a:solidFill>
              </a:defRPr>
            </a:lvl1pPr>
          </a:lstStyle>
          <a:p>
            <a:pPr/>
            <a:r>
              <a:t>Numerical representations of text</a:t>
            </a:r>
          </a:p>
        </p:txBody>
      </p:sp>
      <p:sp>
        <p:nvSpPr>
          <p:cNvPr id="1031" name="TextBox 51"/>
          <p:cNvSpPr txBox="1"/>
          <p:nvPr/>
        </p:nvSpPr>
        <p:spPr>
          <a:xfrm>
            <a:off x="8106409" y="2819814"/>
            <a:ext cx="1828801" cy="782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541859">
              <a:lnSpc>
                <a:spcPct val="90000"/>
              </a:lnSpc>
              <a:defRPr b="1">
                <a:solidFill>
                  <a:srgbClr val="C503DC"/>
                </a:solidFill>
              </a:defRPr>
            </a:lvl1pPr>
          </a:lstStyle>
          <a:p>
            <a:pPr/>
            <a:r>
              <a:t>Amazon Titan Multimodal Embeddings </a:t>
            </a:r>
          </a:p>
        </p:txBody>
      </p:sp>
      <p:sp>
        <p:nvSpPr>
          <p:cNvPr id="1032" name="TextBox 52"/>
          <p:cNvSpPr txBox="1"/>
          <p:nvPr/>
        </p:nvSpPr>
        <p:spPr>
          <a:xfrm>
            <a:off x="8152129" y="4154749"/>
            <a:ext cx="1737361" cy="7670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536230">
              <a:lnSpc>
                <a:spcPct val="90000"/>
              </a:lnSpc>
              <a:defRPr sz="1600">
                <a:solidFill>
                  <a:srgbClr val="FFFFFF"/>
                </a:solidFill>
              </a:defRPr>
            </a:lvl1pPr>
          </a:lstStyle>
          <a:p>
            <a:pPr/>
            <a:r>
              <a:t>Search, recommendation,  personalization</a:t>
            </a:r>
          </a:p>
        </p:txBody>
      </p:sp>
      <p:sp>
        <p:nvSpPr>
          <p:cNvPr id="1033" name="TextBox 73"/>
          <p:cNvSpPr txBox="1"/>
          <p:nvPr/>
        </p:nvSpPr>
        <p:spPr>
          <a:xfrm>
            <a:off x="2345689" y="2819814"/>
            <a:ext cx="1828801" cy="5308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541859">
              <a:lnSpc>
                <a:spcPct val="90000"/>
              </a:lnSpc>
              <a:defRPr b="1">
                <a:solidFill>
                  <a:srgbClr val="0093A5"/>
                </a:solidFill>
              </a:defRPr>
            </a:lvl1pPr>
          </a:lstStyle>
          <a:p>
            <a:pPr/>
            <a:r>
              <a:t>Amazon Titan Text Lite</a:t>
            </a:r>
          </a:p>
        </p:txBody>
      </p:sp>
      <p:sp>
        <p:nvSpPr>
          <p:cNvPr id="1034" name="TextBox 74"/>
          <p:cNvSpPr txBox="1"/>
          <p:nvPr/>
        </p:nvSpPr>
        <p:spPr>
          <a:xfrm>
            <a:off x="2391409" y="4154749"/>
            <a:ext cx="1737361" cy="7670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536230">
              <a:lnSpc>
                <a:spcPct val="90000"/>
              </a:lnSpc>
              <a:defRPr sz="1600">
                <a:solidFill>
                  <a:srgbClr val="FFFFFF"/>
                </a:solidFill>
              </a:defRPr>
            </a:pPr>
            <a:r>
              <a:t>Summarization, copywriting, </a:t>
            </a:r>
          </a:p>
          <a:p>
            <a:pPr algn="ctr" defTabSz="536230">
              <a:lnSpc>
                <a:spcPct val="90000"/>
              </a:lnSpc>
              <a:defRPr sz="1600">
                <a:solidFill>
                  <a:srgbClr val="FFFFFF"/>
                </a:solidFill>
              </a:defRPr>
            </a:pPr>
            <a:r>
              <a:t>fine-tuning</a:t>
            </a:r>
          </a:p>
        </p:txBody>
      </p:sp>
      <p:sp>
        <p:nvSpPr>
          <p:cNvPr id="1035" name="TextBox 95"/>
          <p:cNvSpPr txBox="1"/>
          <p:nvPr/>
        </p:nvSpPr>
        <p:spPr>
          <a:xfrm>
            <a:off x="4265929" y="2819814"/>
            <a:ext cx="1828801" cy="5308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541859">
              <a:lnSpc>
                <a:spcPct val="90000"/>
              </a:lnSpc>
              <a:defRPr b="1">
                <a:solidFill>
                  <a:srgbClr val="1558D9"/>
                </a:solidFill>
              </a:defRPr>
            </a:lvl1pPr>
          </a:lstStyle>
          <a:p>
            <a:pPr/>
            <a:r>
              <a:t>Amazon Titan Text Express</a:t>
            </a:r>
          </a:p>
        </p:txBody>
      </p:sp>
      <p:sp>
        <p:nvSpPr>
          <p:cNvPr id="1036" name="TextBox 96"/>
          <p:cNvSpPr txBox="1"/>
          <p:nvPr/>
        </p:nvSpPr>
        <p:spPr>
          <a:xfrm>
            <a:off x="4311649" y="4154749"/>
            <a:ext cx="1737361" cy="12014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536230">
              <a:lnSpc>
                <a:spcPct val="90000"/>
              </a:lnSpc>
              <a:defRPr sz="1600">
                <a:solidFill>
                  <a:srgbClr val="FFFFFF"/>
                </a:solidFill>
              </a:defRPr>
            </a:pPr>
            <a:r>
              <a:t>Open-ended </a:t>
            </a:r>
            <a:br/>
            <a:r>
              <a:t>text generation, </a:t>
            </a:r>
          </a:p>
          <a:p>
            <a:pPr algn="ctr" defTabSz="536230">
              <a:lnSpc>
                <a:spcPct val="90000"/>
              </a:lnSpc>
              <a:defRPr sz="1600">
                <a:solidFill>
                  <a:srgbClr val="FFFFFF"/>
                </a:solidFill>
              </a:defRPr>
            </a:pPr>
            <a:r>
              <a:t>conversational chat, RAG support</a:t>
            </a:r>
          </a:p>
        </p:txBody>
      </p:sp>
      <p:sp>
        <p:nvSpPr>
          <p:cNvPr id="1037" name="TextBox 121"/>
          <p:cNvSpPr txBox="1"/>
          <p:nvPr/>
        </p:nvSpPr>
        <p:spPr>
          <a:xfrm>
            <a:off x="10026650" y="2819814"/>
            <a:ext cx="1828800" cy="7823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541859">
              <a:lnSpc>
                <a:spcPct val="90000"/>
              </a:lnSpc>
              <a:defRPr b="1">
                <a:solidFill>
                  <a:schemeClr val="accent2"/>
                </a:solidFill>
              </a:defRPr>
            </a:pPr>
            <a:r>
              <a:t>Amazon Titan Image </a:t>
            </a:r>
            <a:br/>
            <a:r>
              <a:t>Generator </a:t>
            </a:r>
          </a:p>
        </p:txBody>
      </p:sp>
      <p:sp>
        <p:nvSpPr>
          <p:cNvPr id="1038" name="TextBox 122"/>
          <p:cNvSpPr txBox="1"/>
          <p:nvPr/>
        </p:nvSpPr>
        <p:spPr>
          <a:xfrm>
            <a:off x="10072369" y="4154749"/>
            <a:ext cx="1737362" cy="5499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536230">
              <a:lnSpc>
                <a:spcPct val="90000"/>
              </a:lnSpc>
              <a:defRPr sz="1600">
                <a:solidFill>
                  <a:srgbClr val="FFFFFF"/>
                </a:solidFill>
              </a:defRPr>
            </a:lvl1pPr>
          </a:lstStyle>
          <a:p>
            <a:pPr/>
            <a:r>
              <a:t>Realistic, studio-quality images</a:t>
            </a:r>
          </a:p>
        </p:txBody>
      </p:sp>
      <p:sp>
        <p:nvSpPr>
          <p:cNvPr id="1039" name="Text Placeholder 123"/>
          <p:cNvSpPr txBox="1"/>
          <p:nvPr>
            <p:ph type="body" sz="quarter" idx="1"/>
          </p:nvPr>
        </p:nvSpPr>
        <p:spPr>
          <a:xfrm>
            <a:off x="425037" y="1051130"/>
            <a:ext cx="11416452" cy="338555"/>
          </a:xfrm>
          <a:prstGeom prst="rect">
            <a:avLst/>
          </a:prstGeom>
        </p:spPr>
        <p:txBody>
          <a:bodyPr/>
          <a:lstStyle/>
          <a:p>
            <a:pPr/>
            <a:r>
              <a:t>FMs</a:t>
            </a:r>
          </a:p>
        </p:txBody>
      </p:sp>
      <p:sp>
        <p:nvSpPr>
          <p:cNvPr id="1040" name="Title 1"/>
          <p:cNvSpPr txBox="1"/>
          <p:nvPr>
            <p:ph type="title"/>
          </p:nvPr>
        </p:nvSpPr>
        <p:spPr>
          <a:xfrm>
            <a:off x="425450" y="355600"/>
            <a:ext cx="11430000" cy="638175"/>
          </a:xfrm>
          <a:prstGeom prst="rect">
            <a:avLst/>
          </a:prstGeom>
        </p:spPr>
        <p:txBody>
          <a:bodyPr/>
          <a:lstStyle/>
          <a:p>
            <a:pPr/>
            <a:r>
              <a:t>Amazon Titan</a:t>
            </a:r>
          </a:p>
        </p:txBody>
      </p:sp>
      <p:sp>
        <p:nvSpPr>
          <p:cNvPr id="1041" name="TextBox 181"/>
          <p:cNvSpPr txBox="1"/>
          <p:nvPr/>
        </p:nvSpPr>
        <p:spPr>
          <a:xfrm>
            <a:off x="6186170" y="2819814"/>
            <a:ext cx="1828801" cy="5308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541859">
              <a:lnSpc>
                <a:spcPct val="90000"/>
              </a:lnSpc>
              <a:defRPr b="1">
                <a:solidFill>
                  <a:srgbClr val="8000EA"/>
                </a:solidFill>
              </a:defRPr>
            </a:lvl1pPr>
          </a:lstStyle>
          <a:p>
            <a:pPr/>
            <a:r>
              <a:t>Amazon Titan Text Premier</a:t>
            </a:r>
          </a:p>
        </p:txBody>
      </p:sp>
      <p:grpSp>
        <p:nvGrpSpPr>
          <p:cNvPr id="1065" name="Group 145"/>
          <p:cNvGrpSpPr/>
          <p:nvPr/>
        </p:nvGrpSpPr>
        <p:grpSpPr>
          <a:xfrm>
            <a:off x="912700" y="1794390"/>
            <a:ext cx="854302" cy="774774"/>
            <a:chOff x="0" y="0"/>
            <a:chExt cx="854301" cy="774773"/>
          </a:xfrm>
        </p:grpSpPr>
        <p:grpSp>
          <p:nvGrpSpPr>
            <p:cNvPr id="1044" name="Graphic 1542"/>
            <p:cNvGrpSpPr/>
            <p:nvPr/>
          </p:nvGrpSpPr>
          <p:grpSpPr>
            <a:xfrm>
              <a:off x="255657" y="301706"/>
              <a:ext cx="234844" cy="170843"/>
              <a:chOff x="0" y="0"/>
              <a:chExt cx="234843" cy="170842"/>
            </a:xfrm>
          </p:grpSpPr>
          <p:sp>
            <p:nvSpPr>
              <p:cNvPr id="1042" name="Freeform: Shape 1561"/>
              <p:cNvSpPr/>
              <p:nvPr/>
            </p:nvSpPr>
            <p:spPr>
              <a:xfrm>
                <a:off x="0" y="-1"/>
                <a:ext cx="138757" cy="168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90" y="21600"/>
                    </a:moveTo>
                    <a:lnTo>
                      <a:pt x="8910" y="21600"/>
                    </a:lnTo>
                    <a:cubicBezTo>
                      <a:pt x="8275" y="21600"/>
                      <a:pt x="7965" y="21345"/>
                      <a:pt x="7965" y="20823"/>
                    </a:cubicBezTo>
                    <a:lnTo>
                      <a:pt x="7965" y="3741"/>
                    </a:lnTo>
                    <a:lnTo>
                      <a:pt x="945" y="3741"/>
                    </a:lnTo>
                    <a:cubicBezTo>
                      <a:pt x="310" y="3741"/>
                      <a:pt x="0" y="3485"/>
                      <a:pt x="0" y="2964"/>
                    </a:cubicBezTo>
                    <a:lnTo>
                      <a:pt x="0" y="777"/>
                    </a:lnTo>
                    <a:cubicBezTo>
                      <a:pt x="0" y="255"/>
                      <a:pt x="310" y="0"/>
                      <a:pt x="945" y="0"/>
                    </a:cubicBezTo>
                    <a:lnTo>
                      <a:pt x="20655" y="0"/>
                    </a:lnTo>
                    <a:cubicBezTo>
                      <a:pt x="21289" y="0"/>
                      <a:pt x="21600" y="255"/>
                      <a:pt x="21600" y="777"/>
                    </a:cubicBezTo>
                    <a:lnTo>
                      <a:pt x="21600" y="2964"/>
                    </a:lnTo>
                    <a:cubicBezTo>
                      <a:pt x="21600" y="3485"/>
                      <a:pt x="21289" y="3741"/>
                      <a:pt x="20655" y="3741"/>
                    </a:cubicBezTo>
                    <a:lnTo>
                      <a:pt x="13635" y="3741"/>
                    </a:lnTo>
                    <a:lnTo>
                      <a:pt x="13635" y="20823"/>
                    </a:lnTo>
                    <a:cubicBezTo>
                      <a:pt x="13635" y="21345"/>
                      <a:pt x="13324" y="21600"/>
                      <a:pt x="12690" y="21600"/>
                    </a:cubicBezTo>
                    <a:close/>
                  </a:path>
                </a:pathLst>
              </a:custGeom>
              <a:solidFill>
                <a:srgbClr val="FAFBFF"/>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sp>
            <p:nvSpPr>
              <p:cNvPr id="1043" name="Freeform: Shape 1562"/>
              <p:cNvSpPr/>
              <p:nvPr/>
            </p:nvSpPr>
            <p:spPr>
              <a:xfrm>
                <a:off x="146560" y="10840"/>
                <a:ext cx="88284" cy="160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7" y="21588"/>
                    </a:moveTo>
                    <a:cubicBezTo>
                      <a:pt x="11033" y="21588"/>
                      <a:pt x="8572" y="21155"/>
                      <a:pt x="6959" y="20277"/>
                    </a:cubicBezTo>
                    <a:cubicBezTo>
                      <a:pt x="5368" y="19399"/>
                      <a:pt x="4562" y="18041"/>
                      <a:pt x="4562" y="16203"/>
                    </a:cubicBezTo>
                    <a:lnTo>
                      <a:pt x="4562" y="8090"/>
                    </a:lnTo>
                    <a:lnTo>
                      <a:pt x="1485" y="8090"/>
                    </a:lnTo>
                    <a:cubicBezTo>
                      <a:pt x="488" y="8090"/>
                      <a:pt x="0" y="7820"/>
                      <a:pt x="0" y="7270"/>
                    </a:cubicBezTo>
                    <a:lnTo>
                      <a:pt x="0" y="5924"/>
                    </a:lnTo>
                    <a:cubicBezTo>
                      <a:pt x="0" y="5420"/>
                      <a:pt x="467" y="5116"/>
                      <a:pt x="1422" y="4999"/>
                    </a:cubicBezTo>
                    <a:lnTo>
                      <a:pt x="4795" y="4601"/>
                    </a:lnTo>
                    <a:lnTo>
                      <a:pt x="5856" y="855"/>
                    </a:lnTo>
                    <a:cubicBezTo>
                      <a:pt x="5941" y="527"/>
                      <a:pt x="6111" y="304"/>
                      <a:pt x="6387" y="176"/>
                    </a:cubicBezTo>
                    <a:cubicBezTo>
                      <a:pt x="6662" y="59"/>
                      <a:pt x="7044" y="0"/>
                      <a:pt x="7511" y="0"/>
                    </a:cubicBezTo>
                    <a:lnTo>
                      <a:pt x="11734" y="0"/>
                    </a:lnTo>
                    <a:cubicBezTo>
                      <a:pt x="12731" y="0"/>
                      <a:pt x="13219" y="269"/>
                      <a:pt x="13219" y="820"/>
                    </a:cubicBezTo>
                    <a:lnTo>
                      <a:pt x="13219" y="4531"/>
                    </a:lnTo>
                    <a:lnTo>
                      <a:pt x="19924" y="4531"/>
                    </a:lnTo>
                    <a:cubicBezTo>
                      <a:pt x="20921" y="4531"/>
                      <a:pt x="21409" y="4800"/>
                      <a:pt x="21409" y="5350"/>
                    </a:cubicBezTo>
                    <a:lnTo>
                      <a:pt x="21409" y="7259"/>
                    </a:lnTo>
                    <a:cubicBezTo>
                      <a:pt x="21409" y="7809"/>
                      <a:pt x="20921" y="8078"/>
                      <a:pt x="19924" y="8078"/>
                    </a:cubicBezTo>
                    <a:lnTo>
                      <a:pt x="13219" y="8078"/>
                    </a:lnTo>
                    <a:lnTo>
                      <a:pt x="13219" y="15969"/>
                    </a:lnTo>
                    <a:cubicBezTo>
                      <a:pt x="13219" y="16671"/>
                      <a:pt x="13537" y="17163"/>
                      <a:pt x="14174" y="17444"/>
                    </a:cubicBezTo>
                    <a:cubicBezTo>
                      <a:pt x="14810" y="17725"/>
                      <a:pt x="15871" y="17865"/>
                      <a:pt x="17377" y="17865"/>
                    </a:cubicBezTo>
                    <a:cubicBezTo>
                      <a:pt x="17972" y="17865"/>
                      <a:pt x="18587" y="17842"/>
                      <a:pt x="19224" y="17783"/>
                    </a:cubicBezTo>
                    <a:cubicBezTo>
                      <a:pt x="19860" y="17725"/>
                      <a:pt x="20306" y="17701"/>
                      <a:pt x="20581" y="17701"/>
                    </a:cubicBezTo>
                    <a:cubicBezTo>
                      <a:pt x="21260" y="17701"/>
                      <a:pt x="21600" y="17947"/>
                      <a:pt x="21600" y="18427"/>
                    </a:cubicBezTo>
                    <a:lnTo>
                      <a:pt x="21600" y="20043"/>
                    </a:lnTo>
                    <a:cubicBezTo>
                      <a:pt x="21600" y="20394"/>
                      <a:pt x="21515" y="20640"/>
                      <a:pt x="21367" y="20804"/>
                    </a:cubicBezTo>
                    <a:cubicBezTo>
                      <a:pt x="21197" y="20956"/>
                      <a:pt x="20857" y="21073"/>
                      <a:pt x="20306" y="21167"/>
                    </a:cubicBezTo>
                    <a:cubicBezTo>
                      <a:pt x="19521" y="21295"/>
                      <a:pt x="18629" y="21401"/>
                      <a:pt x="17632" y="21483"/>
                    </a:cubicBezTo>
                    <a:cubicBezTo>
                      <a:pt x="16635" y="21565"/>
                      <a:pt x="15574" y="21600"/>
                      <a:pt x="14428" y="21600"/>
                    </a:cubicBezTo>
                    <a:close/>
                  </a:path>
                </a:pathLst>
              </a:custGeom>
              <a:solidFill>
                <a:srgbClr val="FAFBFF"/>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grpSp>
        <p:sp>
          <p:nvSpPr>
            <p:cNvPr id="1045" name="Freeform: Shape 1563"/>
            <p:cNvSpPr/>
            <p:nvPr/>
          </p:nvSpPr>
          <p:spPr>
            <a:xfrm>
              <a:off x="-1" y="0"/>
              <a:ext cx="385308" cy="774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17108"/>
                  </a:moveTo>
                  <a:lnTo>
                    <a:pt x="21595" y="19992"/>
                  </a:lnTo>
                  <a:lnTo>
                    <a:pt x="16393" y="21600"/>
                  </a:lnTo>
                  <a:lnTo>
                    <a:pt x="5537" y="18409"/>
                  </a:lnTo>
                  <a:lnTo>
                    <a:pt x="5537" y="14944"/>
                  </a:lnTo>
                  <a:lnTo>
                    <a:pt x="0" y="13428"/>
                  </a:lnTo>
                  <a:lnTo>
                    <a:pt x="0" y="8189"/>
                  </a:lnTo>
                  <a:lnTo>
                    <a:pt x="5537" y="6627"/>
                  </a:lnTo>
                  <a:lnTo>
                    <a:pt x="5537" y="3182"/>
                  </a:lnTo>
                  <a:lnTo>
                    <a:pt x="16029" y="0"/>
                  </a:lnTo>
                  <a:lnTo>
                    <a:pt x="21600" y="1656"/>
                  </a:lnTo>
                  <a:lnTo>
                    <a:pt x="21600" y="4217"/>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46" name="Freeform: Shape 1564"/>
            <p:cNvSpPr/>
            <p:nvPr/>
          </p:nvSpPr>
          <p:spPr>
            <a:xfrm flipV="1">
              <a:off x="213944" y="46222"/>
              <a:ext cx="1" cy="119592"/>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47" name="Freeform: Shape 1565"/>
            <p:cNvSpPr/>
            <p:nvPr/>
          </p:nvSpPr>
          <p:spPr>
            <a:xfrm>
              <a:off x="98776" y="237705"/>
              <a:ext cx="115168" cy="65562"/>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48" name="Freeform: Shape 1566"/>
            <p:cNvSpPr/>
            <p:nvPr/>
          </p:nvSpPr>
          <p:spPr>
            <a:xfrm>
              <a:off x="78396" y="392763"/>
              <a:ext cx="100858" cy="143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937"/>
                  </a:lnTo>
                  <a:lnTo>
                    <a:pt x="19576" y="17873"/>
                  </a:lnTo>
                  <a:lnTo>
                    <a:pt x="4365" y="21600"/>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49" name="Freeform: Shape 1567"/>
            <p:cNvSpPr/>
            <p:nvPr/>
          </p:nvSpPr>
          <p:spPr>
            <a:xfrm flipH="1">
              <a:off x="198421" y="613644"/>
              <a:ext cx="63221" cy="94788"/>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50" name="Freeform: Shape 1568"/>
            <p:cNvSpPr/>
            <p:nvPr/>
          </p:nvSpPr>
          <p:spPr>
            <a:xfrm>
              <a:off x="519465" y="175958"/>
              <a:ext cx="161304" cy="112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6538" y="21600"/>
                  </a:lnTo>
                  <a:lnTo>
                    <a:pt x="21600" y="0"/>
                  </a:lnTo>
                </a:path>
              </a:pathLst>
            </a:custGeom>
            <a:noFill/>
            <a:ln w="19050" cap="flat">
              <a:solidFill>
                <a:srgbClr val="00C939"/>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51" name="Freeform: Shape 1569"/>
            <p:cNvSpPr/>
            <p:nvPr/>
          </p:nvSpPr>
          <p:spPr>
            <a:xfrm>
              <a:off x="519465" y="500298"/>
              <a:ext cx="157401" cy="108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6700" y="0"/>
                  </a:lnTo>
                  <a:lnTo>
                    <a:pt x="21600" y="21600"/>
                  </a:lnTo>
                </a:path>
              </a:pathLst>
            </a:custGeom>
            <a:noFill/>
            <a:ln w="19050" cap="flat">
              <a:solidFill>
                <a:srgbClr val="00C939"/>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52" name="Freeform: Shape 1570"/>
            <p:cNvSpPr/>
            <p:nvPr/>
          </p:nvSpPr>
          <p:spPr>
            <a:xfrm>
              <a:off x="519465" y="394151"/>
              <a:ext cx="157401" cy="1"/>
            </a:xfrm>
            <a:prstGeom prst="line">
              <a:avLst/>
            </a:prstGeom>
            <a:noFill/>
            <a:ln w="19050" cap="flat">
              <a:solidFill>
                <a:srgbClr val="00C939"/>
              </a:solidFill>
              <a:prstDash val="solid"/>
              <a:round/>
            </a:ln>
            <a:effectLst/>
          </p:spPr>
          <p:txBody>
            <a:bodyPr wrap="square" lIns="45719" tIns="45719" rIns="45719" bIns="45719" numCol="1" anchor="t">
              <a:noAutofit/>
            </a:bodyPr>
            <a:lstStyle/>
            <a:p>
              <a:pPr>
                <a:defRPr>
                  <a:solidFill>
                    <a:srgbClr val="FFFFFF"/>
                  </a:solidFill>
                </a:defRPr>
              </a:pPr>
            </a:p>
          </p:txBody>
        </p:sp>
        <p:grpSp>
          <p:nvGrpSpPr>
            <p:cNvPr id="1056" name="Graphic 1542"/>
            <p:cNvGrpSpPr/>
            <p:nvPr/>
          </p:nvGrpSpPr>
          <p:grpSpPr>
            <a:xfrm>
              <a:off x="677561" y="87589"/>
              <a:ext cx="176741" cy="176741"/>
              <a:chOff x="0" y="0"/>
              <a:chExt cx="176740" cy="176740"/>
            </a:xfrm>
          </p:grpSpPr>
          <p:sp>
            <p:nvSpPr>
              <p:cNvPr id="1053" name="Freeform: Shape 1572"/>
              <p:cNvSpPr/>
              <p:nvPr/>
            </p:nvSpPr>
            <p:spPr>
              <a:xfrm>
                <a:off x="-1" y="0"/>
                <a:ext cx="176742" cy="176741"/>
              </a:xfrm>
              <a:prstGeom prst="rect">
                <a:avLst/>
              </a:prstGeom>
              <a:noFill/>
              <a:ln w="19050" cap="flat">
                <a:solidFill>
                  <a:srgbClr val="00C939"/>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54" name="Freeform: Shape 1573"/>
              <p:cNvSpPr/>
              <p:nvPr/>
            </p:nvSpPr>
            <p:spPr>
              <a:xfrm flipH="1">
                <a:off x="43360" y="50297"/>
                <a:ext cx="1" cy="76230"/>
              </a:xfrm>
              <a:prstGeom prst="line">
                <a:avLst/>
              </a:prstGeom>
              <a:noFill/>
              <a:ln w="19050" cap="rnd">
                <a:solidFill>
                  <a:srgbClr val="00C939"/>
                </a:solidFill>
                <a:prstDash val="solid"/>
                <a:round/>
              </a:ln>
              <a:effectLst/>
            </p:spPr>
            <p:txBody>
              <a:bodyPr wrap="square" lIns="45719" tIns="45719" rIns="45719" bIns="45719" numCol="1" anchor="t">
                <a:noAutofit/>
              </a:bodyPr>
              <a:lstStyle/>
              <a:p>
                <a:pPr>
                  <a:defRPr>
                    <a:solidFill>
                      <a:srgbClr val="FFFFFF"/>
                    </a:solidFill>
                  </a:defRPr>
                </a:pPr>
              </a:p>
            </p:txBody>
          </p:sp>
          <p:sp>
            <p:nvSpPr>
              <p:cNvPr id="1055" name="Freeform: Shape 1574"/>
              <p:cNvSpPr/>
              <p:nvPr/>
            </p:nvSpPr>
            <p:spPr>
              <a:xfrm>
                <a:off x="86374" y="50297"/>
                <a:ext cx="47005" cy="76230"/>
              </a:xfrm>
              <a:prstGeom prst="rect">
                <a:avLst/>
              </a:prstGeom>
              <a:noFill/>
              <a:ln w="19050" cap="rnd">
                <a:solidFill>
                  <a:srgbClr val="00C939"/>
                </a:solidFill>
                <a:prstDash val="solid"/>
                <a:round/>
              </a:ln>
              <a:effectLst/>
            </p:spPr>
            <p:txBody>
              <a:bodyPr wrap="square" lIns="45719" tIns="45719" rIns="45719" bIns="45719" numCol="1" anchor="ctr">
                <a:noAutofit/>
              </a:bodyPr>
              <a:lstStyle/>
              <a:p>
                <a:pPr>
                  <a:defRPr sz="1000">
                    <a:solidFill>
                      <a:srgbClr val="FFFFFF"/>
                    </a:solidFill>
                  </a:defRPr>
                </a:pPr>
              </a:p>
            </p:txBody>
          </p:sp>
        </p:grpSp>
        <p:grpSp>
          <p:nvGrpSpPr>
            <p:cNvPr id="1060" name="Graphic 1542"/>
            <p:cNvGrpSpPr/>
            <p:nvPr/>
          </p:nvGrpSpPr>
          <p:grpSpPr>
            <a:xfrm>
              <a:off x="677561" y="509925"/>
              <a:ext cx="176741" cy="176741"/>
              <a:chOff x="0" y="0"/>
              <a:chExt cx="176740" cy="176740"/>
            </a:xfrm>
          </p:grpSpPr>
          <p:sp>
            <p:nvSpPr>
              <p:cNvPr id="1057" name="Freeform: Shape 1576"/>
              <p:cNvSpPr/>
              <p:nvPr/>
            </p:nvSpPr>
            <p:spPr>
              <a:xfrm>
                <a:off x="-1" y="0"/>
                <a:ext cx="176742" cy="176741"/>
              </a:xfrm>
              <a:prstGeom prst="rect">
                <a:avLst/>
              </a:prstGeom>
              <a:noFill/>
              <a:ln w="19050" cap="flat">
                <a:solidFill>
                  <a:srgbClr val="00C939"/>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58" name="Freeform: Shape 1577"/>
              <p:cNvSpPr/>
              <p:nvPr/>
            </p:nvSpPr>
            <p:spPr>
              <a:xfrm flipH="1">
                <a:off x="41366" y="50212"/>
                <a:ext cx="1" cy="76230"/>
              </a:xfrm>
              <a:prstGeom prst="line">
                <a:avLst/>
              </a:prstGeom>
              <a:noFill/>
              <a:ln w="19050" cap="rnd">
                <a:solidFill>
                  <a:srgbClr val="00C939"/>
                </a:solidFill>
                <a:prstDash val="solid"/>
                <a:round/>
              </a:ln>
              <a:effectLst/>
            </p:spPr>
            <p:txBody>
              <a:bodyPr wrap="square" lIns="45719" tIns="45719" rIns="45719" bIns="45719" numCol="1" anchor="t">
                <a:noAutofit/>
              </a:bodyPr>
              <a:lstStyle/>
              <a:p>
                <a:pPr>
                  <a:defRPr>
                    <a:solidFill>
                      <a:srgbClr val="FFFFFF"/>
                    </a:solidFill>
                  </a:defRPr>
                </a:pPr>
              </a:p>
            </p:txBody>
          </p:sp>
          <p:sp>
            <p:nvSpPr>
              <p:cNvPr id="1059" name="Freeform: Shape 1578"/>
              <p:cNvSpPr/>
              <p:nvPr/>
            </p:nvSpPr>
            <p:spPr>
              <a:xfrm>
                <a:off x="84293" y="50212"/>
                <a:ext cx="47005" cy="76230"/>
              </a:xfrm>
              <a:prstGeom prst="rect">
                <a:avLst/>
              </a:prstGeom>
              <a:noFill/>
              <a:ln w="19050" cap="rnd">
                <a:solidFill>
                  <a:srgbClr val="00C939"/>
                </a:solidFill>
                <a:prstDash val="solid"/>
                <a:round/>
              </a:ln>
              <a:effectLst/>
            </p:spPr>
            <p:txBody>
              <a:bodyPr wrap="square" lIns="45719" tIns="45719" rIns="45719" bIns="45719" numCol="1" anchor="ctr">
                <a:noAutofit/>
              </a:bodyPr>
              <a:lstStyle/>
              <a:p>
                <a:pPr>
                  <a:defRPr sz="1000">
                    <a:solidFill>
                      <a:srgbClr val="FFFFFF"/>
                    </a:solidFill>
                  </a:defRPr>
                </a:pPr>
              </a:p>
            </p:txBody>
          </p:sp>
        </p:grpSp>
        <p:grpSp>
          <p:nvGrpSpPr>
            <p:cNvPr id="1064" name="Graphic 1542"/>
            <p:cNvGrpSpPr/>
            <p:nvPr/>
          </p:nvGrpSpPr>
          <p:grpSpPr>
            <a:xfrm>
              <a:off x="677561" y="298756"/>
              <a:ext cx="176741" cy="176741"/>
              <a:chOff x="0" y="0"/>
              <a:chExt cx="176740" cy="176740"/>
            </a:xfrm>
          </p:grpSpPr>
          <p:sp>
            <p:nvSpPr>
              <p:cNvPr id="1061" name="Freeform: Shape 1580"/>
              <p:cNvSpPr/>
              <p:nvPr/>
            </p:nvSpPr>
            <p:spPr>
              <a:xfrm>
                <a:off x="-1" y="0"/>
                <a:ext cx="176742" cy="176741"/>
              </a:xfrm>
              <a:prstGeom prst="rect">
                <a:avLst/>
              </a:prstGeom>
              <a:noFill/>
              <a:ln w="19050" cap="flat">
                <a:solidFill>
                  <a:srgbClr val="00C939"/>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62" name="Freeform: Shape 1581"/>
              <p:cNvSpPr/>
              <p:nvPr/>
            </p:nvSpPr>
            <p:spPr>
              <a:xfrm flipV="1">
                <a:off x="133291" y="52034"/>
                <a:ext cx="1" cy="76229"/>
              </a:xfrm>
              <a:prstGeom prst="line">
                <a:avLst/>
              </a:prstGeom>
              <a:noFill/>
              <a:ln w="19050" cap="rnd">
                <a:solidFill>
                  <a:srgbClr val="00C939"/>
                </a:solidFill>
                <a:prstDash val="solid"/>
                <a:round/>
              </a:ln>
              <a:effectLst/>
            </p:spPr>
            <p:txBody>
              <a:bodyPr wrap="square" lIns="45719" tIns="45719" rIns="45719" bIns="45719" numCol="1" anchor="t">
                <a:noAutofit/>
              </a:bodyPr>
              <a:lstStyle/>
              <a:p>
                <a:pPr>
                  <a:defRPr>
                    <a:solidFill>
                      <a:srgbClr val="FFFFFF"/>
                    </a:solidFill>
                  </a:defRPr>
                </a:pPr>
              </a:p>
            </p:txBody>
          </p:sp>
          <p:sp>
            <p:nvSpPr>
              <p:cNvPr id="1063" name="Freeform: Shape 1582"/>
              <p:cNvSpPr/>
              <p:nvPr/>
            </p:nvSpPr>
            <p:spPr>
              <a:xfrm rot="10800000">
                <a:off x="43358" y="51946"/>
                <a:ext cx="47005" cy="76229"/>
              </a:xfrm>
              <a:prstGeom prst="rect">
                <a:avLst/>
              </a:prstGeom>
              <a:noFill/>
              <a:ln w="19050" cap="rnd">
                <a:solidFill>
                  <a:srgbClr val="00C939"/>
                </a:solidFill>
                <a:prstDash val="solid"/>
                <a:round/>
              </a:ln>
              <a:effectLst/>
            </p:spPr>
            <p:txBody>
              <a:bodyPr wrap="square" lIns="45719" tIns="45719" rIns="45719" bIns="45719" numCol="1" anchor="ctr">
                <a:noAutofit/>
              </a:bodyPr>
              <a:lstStyle/>
              <a:p>
                <a:pPr>
                  <a:defRPr sz="1000">
                    <a:solidFill>
                      <a:srgbClr val="FFFFFF"/>
                    </a:solidFill>
                  </a:defRPr>
                </a:pPr>
              </a:p>
            </p:txBody>
          </p:sp>
        </p:grpSp>
      </p:grpSp>
      <p:grpSp>
        <p:nvGrpSpPr>
          <p:cNvPr id="1082" name="Group 148"/>
          <p:cNvGrpSpPr/>
          <p:nvPr/>
        </p:nvGrpSpPr>
        <p:grpSpPr>
          <a:xfrm>
            <a:off x="8567832" y="1786852"/>
            <a:ext cx="905957" cy="782313"/>
            <a:chOff x="0" y="0"/>
            <a:chExt cx="905955" cy="782311"/>
          </a:xfrm>
        </p:grpSpPr>
        <p:sp>
          <p:nvSpPr>
            <p:cNvPr id="1066" name="Freeform: Shape 1348"/>
            <p:cNvSpPr/>
            <p:nvPr/>
          </p:nvSpPr>
          <p:spPr>
            <a:xfrm>
              <a:off x="544922" y="180911"/>
              <a:ext cx="348601" cy="386079"/>
            </a:xfrm>
            <a:custGeom>
              <a:avLst/>
              <a:gdLst/>
              <a:ahLst/>
              <a:cxnLst>
                <a:cxn ang="0">
                  <a:pos x="wd2" y="hd2"/>
                </a:cxn>
                <a:cxn ang="5400000">
                  <a:pos x="wd2" y="hd2"/>
                </a:cxn>
                <a:cxn ang="10800000">
                  <a:pos x="wd2" y="hd2"/>
                </a:cxn>
                <a:cxn ang="16200000">
                  <a:pos x="wd2" y="hd2"/>
                </a:cxn>
              </a:cxnLst>
              <a:rect l="0" t="0" r="r" b="b"/>
              <a:pathLst>
                <a:path w="20314" h="20459" fill="norm" stroke="1" extrusionOk="0">
                  <a:moveTo>
                    <a:pt x="16456" y="20454"/>
                  </a:moveTo>
                  <a:lnTo>
                    <a:pt x="15737" y="19800"/>
                  </a:lnTo>
                  <a:cubicBezTo>
                    <a:pt x="20483" y="15485"/>
                    <a:pt x="20483" y="8469"/>
                    <a:pt x="15737" y="4153"/>
                  </a:cubicBezTo>
                  <a:cubicBezTo>
                    <a:pt x="11711" y="497"/>
                    <a:pt x="5327" y="-129"/>
                    <a:pt x="551" y="2669"/>
                  </a:cubicBezTo>
                  <a:lnTo>
                    <a:pt x="0" y="1889"/>
                  </a:lnTo>
                  <a:cubicBezTo>
                    <a:pt x="5174" y="-1141"/>
                    <a:pt x="12099" y="-468"/>
                    <a:pt x="16456" y="3499"/>
                  </a:cubicBezTo>
                  <a:cubicBezTo>
                    <a:pt x="21600" y="8176"/>
                    <a:pt x="21600" y="15782"/>
                    <a:pt x="16456" y="20459"/>
                  </a:cubicBezTo>
                  <a:close/>
                </a:path>
              </a:pathLst>
            </a:custGeom>
            <a:solidFill>
              <a:srgbClr val="C503DC"/>
            </a:solidFill>
            <a:ln w="3175" cap="flat">
              <a:solidFill>
                <a:srgbClr val="C503DC"/>
              </a:solidFill>
              <a:prstDash val="solid"/>
              <a:miter lim="800000"/>
            </a:ln>
            <a:effectLst/>
          </p:spPr>
          <p:txBody>
            <a:bodyPr wrap="square" lIns="45719" tIns="45719" rIns="45719" bIns="45719" numCol="1" anchor="ctr">
              <a:noAutofit/>
            </a:bodyPr>
            <a:lstStyle/>
            <a:p>
              <a:pPr>
                <a:defRPr sz="1000">
                  <a:solidFill>
                    <a:srgbClr val="FFFFFF"/>
                  </a:solidFill>
                </a:defRPr>
              </a:pPr>
            </a:p>
          </p:txBody>
        </p:sp>
        <p:sp>
          <p:nvSpPr>
            <p:cNvPr id="1067" name="Freeform: Shape 1349"/>
            <p:cNvSpPr/>
            <p:nvPr/>
          </p:nvSpPr>
          <p:spPr>
            <a:xfrm>
              <a:off x="533363" y="179596"/>
              <a:ext cx="61998" cy="63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71" y="0"/>
                  </a:moveTo>
                  <a:lnTo>
                    <a:pt x="7169" y="14160"/>
                  </a:lnTo>
                  <a:lnTo>
                    <a:pt x="21600" y="16620"/>
                  </a:lnTo>
                  <a:lnTo>
                    <a:pt x="14400" y="21600"/>
                  </a:lnTo>
                  <a:lnTo>
                    <a:pt x="0" y="19140"/>
                  </a:lnTo>
                  <a:lnTo>
                    <a:pt x="2471" y="4950"/>
                  </a:lnTo>
                  <a:lnTo>
                    <a:pt x="9671" y="0"/>
                  </a:lnTo>
                  <a:close/>
                </a:path>
              </a:pathLst>
            </a:custGeom>
            <a:solidFill>
              <a:srgbClr val="C503DC"/>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sp>
          <p:nvSpPr>
            <p:cNvPr id="1068" name="Freeform: Shape 1351"/>
            <p:cNvSpPr/>
            <p:nvPr/>
          </p:nvSpPr>
          <p:spPr>
            <a:xfrm>
              <a:off x="441032" y="373817"/>
              <a:ext cx="353979" cy="259458"/>
            </a:xfrm>
            <a:custGeom>
              <a:avLst/>
              <a:gdLst/>
              <a:ahLst/>
              <a:cxnLst>
                <a:cxn ang="0">
                  <a:pos x="wd2" y="hd2"/>
                </a:cxn>
                <a:cxn ang="5400000">
                  <a:pos x="wd2" y="hd2"/>
                </a:cxn>
                <a:cxn ang="10800000">
                  <a:pos x="wd2" y="hd2"/>
                </a:cxn>
                <a:cxn ang="16200000">
                  <a:pos x="wd2" y="hd2"/>
                </a:cxn>
              </a:cxnLst>
              <a:rect l="0" t="0" r="r" b="b"/>
              <a:pathLst>
                <a:path w="21121" h="21376" fill="norm" stroke="1" extrusionOk="0">
                  <a:moveTo>
                    <a:pt x="13513" y="21376"/>
                  </a:moveTo>
                  <a:cubicBezTo>
                    <a:pt x="10028" y="21376"/>
                    <a:pt x="6564" y="19522"/>
                    <a:pt x="3952" y="15915"/>
                  </a:cubicBezTo>
                  <a:cubicBezTo>
                    <a:pt x="947" y="11767"/>
                    <a:pt x="-479" y="5815"/>
                    <a:pt x="143" y="0"/>
                  </a:cubicBezTo>
                  <a:lnTo>
                    <a:pt x="1177" y="209"/>
                  </a:lnTo>
                  <a:cubicBezTo>
                    <a:pt x="597" y="5656"/>
                    <a:pt x="1877" y="11009"/>
                    <a:pt x="4694" y="14891"/>
                  </a:cubicBezTo>
                  <a:cubicBezTo>
                    <a:pt x="8931" y="20741"/>
                    <a:pt x="15593" y="21600"/>
                    <a:pt x="20531" y="16939"/>
                  </a:cubicBezTo>
                  <a:lnTo>
                    <a:pt x="21121" y="18130"/>
                  </a:lnTo>
                  <a:cubicBezTo>
                    <a:pt x="18812" y="20309"/>
                    <a:pt x="16157" y="21376"/>
                    <a:pt x="13519" y="21376"/>
                  </a:cubicBezTo>
                  <a:close/>
                </a:path>
              </a:pathLst>
            </a:custGeom>
            <a:solidFill>
              <a:srgbClr val="C503DC"/>
            </a:solidFill>
            <a:ln w="3175" cap="flat">
              <a:solidFill>
                <a:srgbClr val="C503DC"/>
              </a:solidFill>
              <a:prstDash val="solid"/>
              <a:miter lim="800000"/>
            </a:ln>
            <a:effectLst/>
          </p:spPr>
          <p:txBody>
            <a:bodyPr wrap="square" lIns="45719" tIns="45719" rIns="45719" bIns="45719" numCol="1" anchor="ctr">
              <a:noAutofit/>
            </a:bodyPr>
            <a:lstStyle/>
            <a:p>
              <a:pPr>
                <a:defRPr sz="1000">
                  <a:solidFill>
                    <a:srgbClr val="FFFFFF"/>
                  </a:solidFill>
                </a:defRPr>
              </a:pPr>
            </a:p>
          </p:txBody>
        </p:sp>
        <p:sp>
          <p:nvSpPr>
            <p:cNvPr id="1069" name="Freeform: Shape 1352"/>
            <p:cNvSpPr/>
            <p:nvPr/>
          </p:nvSpPr>
          <p:spPr>
            <a:xfrm>
              <a:off x="744221" y="568562"/>
              <a:ext cx="61735" cy="62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70" y="21600"/>
                  </a:moveTo>
                  <a:lnTo>
                    <a:pt x="14553" y="7270"/>
                  </a:lnTo>
                  <a:lnTo>
                    <a:pt x="0" y="5219"/>
                  </a:lnTo>
                  <a:lnTo>
                    <a:pt x="7078" y="0"/>
                  </a:lnTo>
                  <a:lnTo>
                    <a:pt x="21600" y="2082"/>
                  </a:lnTo>
                  <a:lnTo>
                    <a:pt x="19517" y="16381"/>
                  </a:lnTo>
                  <a:lnTo>
                    <a:pt x="12470" y="21600"/>
                  </a:lnTo>
                  <a:close/>
                </a:path>
              </a:pathLst>
            </a:custGeom>
            <a:solidFill>
              <a:srgbClr val="C503DC"/>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sp>
          <p:nvSpPr>
            <p:cNvPr id="1070" name="Freeform: Shape 1353"/>
            <p:cNvSpPr/>
            <p:nvPr/>
          </p:nvSpPr>
          <p:spPr>
            <a:xfrm>
              <a:off x="0" y="-1"/>
              <a:ext cx="389055" cy="782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17108"/>
                  </a:moveTo>
                  <a:lnTo>
                    <a:pt x="21595" y="19992"/>
                  </a:lnTo>
                  <a:lnTo>
                    <a:pt x="16393" y="21600"/>
                  </a:lnTo>
                  <a:lnTo>
                    <a:pt x="5537" y="18409"/>
                  </a:lnTo>
                  <a:lnTo>
                    <a:pt x="5537" y="14944"/>
                  </a:lnTo>
                  <a:lnTo>
                    <a:pt x="0" y="13428"/>
                  </a:lnTo>
                  <a:lnTo>
                    <a:pt x="0" y="8189"/>
                  </a:lnTo>
                  <a:lnTo>
                    <a:pt x="5537" y="6627"/>
                  </a:lnTo>
                  <a:lnTo>
                    <a:pt x="5537" y="3182"/>
                  </a:lnTo>
                  <a:lnTo>
                    <a:pt x="16029" y="0"/>
                  </a:lnTo>
                  <a:lnTo>
                    <a:pt x="21600" y="1656"/>
                  </a:lnTo>
                  <a:lnTo>
                    <a:pt x="21600" y="4217"/>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71" name="Freeform: Shape 1354"/>
            <p:cNvSpPr/>
            <p:nvPr/>
          </p:nvSpPr>
          <p:spPr>
            <a:xfrm flipV="1">
              <a:off x="216025" y="46673"/>
              <a:ext cx="1" cy="120754"/>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2" name="Freeform: Shape 1355"/>
            <p:cNvSpPr/>
            <p:nvPr/>
          </p:nvSpPr>
          <p:spPr>
            <a:xfrm>
              <a:off x="99737" y="240018"/>
              <a:ext cx="116289" cy="66200"/>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3" name="Freeform: Shape 1356"/>
            <p:cNvSpPr/>
            <p:nvPr/>
          </p:nvSpPr>
          <p:spPr>
            <a:xfrm>
              <a:off x="79160" y="396585"/>
              <a:ext cx="101840" cy="144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937"/>
                  </a:lnTo>
                  <a:lnTo>
                    <a:pt x="19576" y="17874"/>
                  </a:lnTo>
                  <a:lnTo>
                    <a:pt x="4365" y="21600"/>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74" name="Freeform: Shape 1357"/>
            <p:cNvSpPr/>
            <p:nvPr/>
          </p:nvSpPr>
          <p:spPr>
            <a:xfrm flipH="1">
              <a:off x="200350" y="619614"/>
              <a:ext cx="63836" cy="95710"/>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75" name="Freeform: Shape 1358"/>
            <p:cNvSpPr/>
            <p:nvPr/>
          </p:nvSpPr>
          <p:spPr>
            <a:xfrm>
              <a:off x="260683" y="254816"/>
              <a:ext cx="232137" cy="2822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lnTo>
                    <a:pt x="8914" y="21600"/>
                  </a:lnTo>
                  <a:cubicBezTo>
                    <a:pt x="8286" y="21600"/>
                    <a:pt x="7969" y="21339"/>
                    <a:pt x="7969" y="20823"/>
                  </a:cubicBezTo>
                  <a:lnTo>
                    <a:pt x="7969" y="3740"/>
                  </a:lnTo>
                  <a:lnTo>
                    <a:pt x="945" y="3740"/>
                  </a:lnTo>
                  <a:cubicBezTo>
                    <a:pt x="318" y="3740"/>
                    <a:pt x="0" y="3478"/>
                    <a:pt x="0" y="2962"/>
                  </a:cubicBezTo>
                  <a:lnTo>
                    <a:pt x="0" y="777"/>
                  </a:lnTo>
                  <a:cubicBezTo>
                    <a:pt x="0" y="261"/>
                    <a:pt x="318" y="0"/>
                    <a:pt x="945" y="0"/>
                  </a:cubicBezTo>
                  <a:lnTo>
                    <a:pt x="20655" y="0"/>
                  </a:lnTo>
                  <a:cubicBezTo>
                    <a:pt x="21282" y="0"/>
                    <a:pt x="21600" y="261"/>
                    <a:pt x="21600" y="777"/>
                  </a:cubicBezTo>
                  <a:lnTo>
                    <a:pt x="21600" y="2962"/>
                  </a:lnTo>
                  <a:cubicBezTo>
                    <a:pt x="21600" y="3485"/>
                    <a:pt x="21282" y="3740"/>
                    <a:pt x="20655" y="3740"/>
                  </a:cubicBezTo>
                  <a:lnTo>
                    <a:pt x="13631" y="3740"/>
                  </a:lnTo>
                  <a:lnTo>
                    <a:pt x="13631" y="20823"/>
                  </a:lnTo>
                  <a:cubicBezTo>
                    <a:pt x="13631" y="21345"/>
                    <a:pt x="13314" y="21600"/>
                    <a:pt x="12686" y="21600"/>
                  </a:cubicBezTo>
                  <a:close/>
                </a:path>
              </a:pathLst>
            </a:custGeom>
            <a:solidFill>
              <a:srgbClr val="C503DC"/>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grpSp>
          <p:nvGrpSpPr>
            <p:cNvPr id="1078" name="Graphic 1345"/>
            <p:cNvGrpSpPr/>
            <p:nvPr/>
          </p:nvGrpSpPr>
          <p:grpSpPr>
            <a:xfrm>
              <a:off x="520753" y="255166"/>
              <a:ext cx="385203" cy="388355"/>
              <a:chOff x="0" y="0"/>
              <a:chExt cx="385202" cy="388353"/>
            </a:xfrm>
          </p:grpSpPr>
          <p:sp>
            <p:nvSpPr>
              <p:cNvPr id="1076" name="Freeform: Shape 1360"/>
              <p:cNvSpPr/>
              <p:nvPr/>
            </p:nvSpPr>
            <p:spPr>
              <a:xfrm>
                <a:off x="0" y="0"/>
                <a:ext cx="303504" cy="303503"/>
              </a:xfrm>
              <a:prstGeom prst="ellipse">
                <a:avLst/>
              </a:prstGeom>
              <a:noFill/>
              <a:ln w="19050" cap="flat">
                <a:solidFill>
                  <a:srgbClr val="C503DC"/>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77" name="Freeform: Shape 1361"/>
              <p:cNvSpPr/>
              <p:nvPr/>
            </p:nvSpPr>
            <p:spPr>
              <a:xfrm>
                <a:off x="259894" y="263135"/>
                <a:ext cx="125309" cy="125219"/>
              </a:xfrm>
              <a:prstGeom prst="line">
                <a:avLst/>
              </a:prstGeom>
              <a:noFill/>
              <a:ln w="19050" cap="flat">
                <a:solidFill>
                  <a:srgbClr val="C503DC"/>
                </a:solidFill>
                <a:prstDash val="solid"/>
                <a:round/>
              </a:ln>
              <a:effectLst/>
            </p:spPr>
            <p:txBody>
              <a:bodyPr wrap="square" lIns="45719" tIns="45719" rIns="45719" bIns="45719" numCol="1" anchor="t">
                <a:noAutofit/>
              </a:bodyPr>
              <a:lstStyle/>
              <a:p>
                <a:pPr>
                  <a:defRPr>
                    <a:solidFill>
                      <a:srgbClr val="FFFFFF"/>
                    </a:solidFill>
                  </a:defRPr>
                </a:pPr>
              </a:p>
            </p:txBody>
          </p:sp>
        </p:grpSp>
        <p:sp>
          <p:nvSpPr>
            <p:cNvPr id="1079" name="Freeform: Shape 1362"/>
            <p:cNvSpPr/>
            <p:nvPr/>
          </p:nvSpPr>
          <p:spPr>
            <a:xfrm>
              <a:off x="610683" y="328634"/>
              <a:ext cx="123644" cy="123644"/>
            </a:xfrm>
            <a:prstGeom prst="ellipse">
              <a:avLst/>
            </a:prstGeom>
            <a:noFill/>
            <a:ln w="19050" cap="flat">
              <a:solidFill>
                <a:srgbClr val="C503DC"/>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80" name="Freeform: Shape 1363"/>
            <p:cNvSpPr/>
            <p:nvPr/>
          </p:nvSpPr>
          <p:spPr>
            <a:xfrm>
              <a:off x="672592" y="452276"/>
              <a:ext cx="95097" cy="69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8020" y="8889"/>
                    <a:pt x="9686" y="0"/>
                    <a:pt x="0" y="0"/>
                  </a:cubicBezTo>
                </a:path>
              </a:pathLst>
            </a:custGeom>
            <a:noFill/>
            <a:ln w="19050" cap="flat">
              <a:solidFill>
                <a:srgbClr val="C503DC"/>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81" name="Freeform: Shape 1364"/>
            <p:cNvSpPr/>
            <p:nvPr/>
          </p:nvSpPr>
          <p:spPr>
            <a:xfrm>
              <a:off x="577407" y="452276"/>
              <a:ext cx="95098" cy="69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1894" y="0"/>
                    <a:pt x="3560" y="8917"/>
                    <a:pt x="0" y="21600"/>
                  </a:cubicBezTo>
                </a:path>
              </a:pathLst>
            </a:custGeom>
            <a:noFill/>
            <a:ln w="19050" cap="flat">
              <a:solidFill>
                <a:srgbClr val="C503DC"/>
              </a:solidFill>
              <a:prstDash val="solid"/>
              <a:round/>
            </a:ln>
            <a:effectLst/>
          </p:spPr>
          <p:txBody>
            <a:bodyPr wrap="square" lIns="45719" tIns="45719" rIns="45719" bIns="45719" numCol="1" anchor="ctr">
              <a:noAutofit/>
            </a:bodyPr>
            <a:lstStyle/>
            <a:p>
              <a:pPr>
                <a:defRPr sz="1000">
                  <a:solidFill>
                    <a:srgbClr val="FFFFFF"/>
                  </a:solidFill>
                </a:defRPr>
              </a:pPr>
            </a:p>
          </p:txBody>
        </p:sp>
      </p:grpSp>
      <p:grpSp>
        <p:nvGrpSpPr>
          <p:cNvPr id="1100" name="Group 146"/>
          <p:cNvGrpSpPr/>
          <p:nvPr/>
        </p:nvGrpSpPr>
        <p:grpSpPr>
          <a:xfrm>
            <a:off x="2828236" y="1776184"/>
            <a:ext cx="863711" cy="792979"/>
            <a:chOff x="0" y="0"/>
            <a:chExt cx="863710" cy="792978"/>
          </a:xfrm>
        </p:grpSpPr>
        <p:sp>
          <p:nvSpPr>
            <p:cNvPr id="1083" name="Freeform: Shape 1524"/>
            <p:cNvSpPr/>
            <p:nvPr/>
          </p:nvSpPr>
          <p:spPr>
            <a:xfrm flipH="1" flipV="1">
              <a:off x="394292" y="372464"/>
              <a:ext cx="432473" cy="1"/>
            </a:xfrm>
            <a:prstGeom prst="line">
              <a:avLst/>
            </a:prstGeom>
            <a:noFill/>
            <a:ln w="19050" cap="flat">
              <a:solidFill>
                <a:srgbClr val="0093A5"/>
              </a:solidFill>
              <a:prstDash val="solid"/>
              <a:round/>
            </a:ln>
            <a:effectLst/>
          </p:spPr>
          <p:txBody>
            <a:bodyPr wrap="square" lIns="45719" tIns="45719" rIns="45719" bIns="45719" numCol="1" anchor="t">
              <a:noAutofit/>
            </a:bodyPr>
            <a:lstStyle/>
            <a:p>
              <a:pPr>
                <a:defRPr>
                  <a:solidFill>
                    <a:srgbClr val="FFFFFF"/>
                  </a:solidFill>
                </a:defRPr>
              </a:pPr>
            </a:p>
          </p:txBody>
        </p:sp>
        <p:sp>
          <p:nvSpPr>
            <p:cNvPr id="1084" name="Freeform: Shape 1525"/>
            <p:cNvSpPr/>
            <p:nvPr/>
          </p:nvSpPr>
          <p:spPr>
            <a:xfrm>
              <a:off x="394292" y="492555"/>
              <a:ext cx="392597" cy="161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7291" y="21600"/>
                  </a:lnTo>
                  <a:lnTo>
                    <a:pt x="2525" y="0"/>
                  </a:lnTo>
                  <a:lnTo>
                    <a:pt x="0" y="0"/>
                  </a:lnTo>
                </a:path>
              </a:pathLst>
            </a:custGeom>
            <a:noFill/>
            <a:ln w="19050" cap="flat">
              <a:solidFill>
                <a:srgbClr val="0093A5"/>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85" name="Freeform: Shape 1526"/>
            <p:cNvSpPr/>
            <p:nvPr/>
          </p:nvSpPr>
          <p:spPr>
            <a:xfrm>
              <a:off x="394292" y="429771"/>
              <a:ext cx="301044" cy="127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793" y="0"/>
                  </a:lnTo>
                  <a:lnTo>
                    <a:pt x="11384" y="21600"/>
                  </a:lnTo>
                  <a:lnTo>
                    <a:pt x="21600" y="21600"/>
                  </a:lnTo>
                </a:path>
              </a:pathLst>
            </a:custGeom>
            <a:noFill/>
            <a:ln w="19050" cap="flat">
              <a:solidFill>
                <a:srgbClr val="0093A5"/>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86" name="Freeform: Shape 1527"/>
            <p:cNvSpPr/>
            <p:nvPr/>
          </p:nvSpPr>
          <p:spPr>
            <a:xfrm>
              <a:off x="742074" y="557038"/>
              <a:ext cx="121637" cy="1"/>
            </a:xfrm>
            <a:prstGeom prst="line">
              <a:avLst/>
            </a:prstGeom>
            <a:noFill/>
            <a:ln w="19050" cap="flat">
              <a:solidFill>
                <a:srgbClr val="0093A5"/>
              </a:solidFill>
              <a:prstDash val="solid"/>
              <a:round/>
            </a:ln>
            <a:effectLst/>
          </p:spPr>
          <p:txBody>
            <a:bodyPr wrap="square" lIns="45719" tIns="45719" rIns="45719" bIns="45719" numCol="1" anchor="t">
              <a:noAutofit/>
            </a:bodyPr>
            <a:lstStyle/>
            <a:p>
              <a:pPr>
                <a:defRPr>
                  <a:solidFill>
                    <a:srgbClr val="FFFFFF"/>
                  </a:solidFill>
                </a:defRPr>
              </a:pPr>
            </a:p>
          </p:txBody>
        </p:sp>
        <p:sp>
          <p:nvSpPr>
            <p:cNvPr id="1087" name="Freeform: Shape 1528"/>
            <p:cNvSpPr/>
            <p:nvPr/>
          </p:nvSpPr>
          <p:spPr>
            <a:xfrm>
              <a:off x="482993" y="372464"/>
              <a:ext cx="319861" cy="918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714" y="21600"/>
                  </a:lnTo>
                  <a:lnTo>
                    <a:pt x="0" y="0"/>
                  </a:lnTo>
                </a:path>
              </a:pathLst>
            </a:custGeom>
            <a:noFill/>
            <a:ln w="19050" cap="flat">
              <a:solidFill>
                <a:srgbClr val="0093A5"/>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88" name="Freeform: Shape 1529"/>
            <p:cNvSpPr/>
            <p:nvPr/>
          </p:nvSpPr>
          <p:spPr>
            <a:xfrm>
              <a:off x="0" y="-1"/>
              <a:ext cx="394293" cy="792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108"/>
                  </a:moveTo>
                  <a:lnTo>
                    <a:pt x="21600" y="19751"/>
                  </a:lnTo>
                  <a:lnTo>
                    <a:pt x="21596" y="19993"/>
                  </a:lnTo>
                  <a:lnTo>
                    <a:pt x="16394" y="21600"/>
                  </a:lnTo>
                  <a:lnTo>
                    <a:pt x="5539" y="18407"/>
                  </a:lnTo>
                  <a:lnTo>
                    <a:pt x="5539" y="14944"/>
                  </a:lnTo>
                  <a:lnTo>
                    <a:pt x="0" y="13429"/>
                  </a:lnTo>
                  <a:lnTo>
                    <a:pt x="0" y="8190"/>
                  </a:lnTo>
                  <a:lnTo>
                    <a:pt x="5539" y="6626"/>
                  </a:lnTo>
                  <a:lnTo>
                    <a:pt x="5539" y="3181"/>
                  </a:lnTo>
                  <a:lnTo>
                    <a:pt x="16035" y="0"/>
                  </a:lnTo>
                  <a:lnTo>
                    <a:pt x="21600" y="1658"/>
                  </a:lnTo>
                  <a:lnTo>
                    <a:pt x="21600" y="17108"/>
                  </a:ln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89" name="Freeform: Shape 1530"/>
            <p:cNvSpPr/>
            <p:nvPr/>
          </p:nvSpPr>
          <p:spPr>
            <a:xfrm flipV="1">
              <a:off x="197146" y="59159"/>
              <a:ext cx="1" cy="120325"/>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0" name="Freeform: Shape 1531"/>
            <p:cNvSpPr/>
            <p:nvPr/>
          </p:nvSpPr>
          <p:spPr>
            <a:xfrm>
              <a:off x="99422" y="146084"/>
              <a:ext cx="198613" cy="152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174"/>
                  </a:moveTo>
                  <a:lnTo>
                    <a:pt x="11366" y="21600"/>
                  </a:lnTo>
                  <a:lnTo>
                    <a:pt x="21600" y="13174"/>
                  </a:lnTo>
                  <a:lnTo>
                    <a:pt x="21600" y="0"/>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91" name="Freeform: Shape 1532"/>
            <p:cNvSpPr/>
            <p:nvPr/>
          </p:nvSpPr>
          <p:spPr>
            <a:xfrm flipH="1">
              <a:off x="99422" y="492555"/>
              <a:ext cx="91786" cy="54302"/>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2" name="Freeform: Shape 1533"/>
            <p:cNvSpPr/>
            <p:nvPr/>
          </p:nvSpPr>
          <p:spPr>
            <a:xfrm flipH="1">
              <a:off x="7559" y="335518"/>
              <a:ext cx="91864" cy="54377"/>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3" name="Freeform: Shape 1534"/>
            <p:cNvSpPr/>
            <p:nvPr/>
          </p:nvSpPr>
          <p:spPr>
            <a:xfrm>
              <a:off x="131046" y="393520"/>
              <a:ext cx="129041" cy="50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08"/>
                  </a:moveTo>
                  <a:lnTo>
                    <a:pt x="11491" y="0"/>
                  </a:lnTo>
                  <a:lnTo>
                    <a:pt x="21600" y="21600"/>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094" name="Freeform: Shape 1535"/>
            <p:cNvSpPr/>
            <p:nvPr/>
          </p:nvSpPr>
          <p:spPr>
            <a:xfrm>
              <a:off x="203933" y="298728"/>
              <a:ext cx="1" cy="98342"/>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5" name="Freeform: Shape 1536"/>
            <p:cNvSpPr/>
            <p:nvPr/>
          </p:nvSpPr>
          <p:spPr>
            <a:xfrm flipH="1">
              <a:off x="193521" y="674891"/>
              <a:ext cx="95642" cy="55535"/>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096" name="Freeform: Shape 1537"/>
            <p:cNvSpPr/>
            <p:nvPr/>
          </p:nvSpPr>
          <p:spPr>
            <a:xfrm flipV="1">
              <a:off x="188738" y="487080"/>
              <a:ext cx="205554" cy="121250"/>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nvGrpSpPr>
            <p:cNvPr id="1099" name="Graphic 47"/>
            <p:cNvGrpSpPr/>
            <p:nvPr/>
          </p:nvGrpSpPr>
          <p:grpSpPr>
            <a:xfrm>
              <a:off x="485460" y="130119"/>
              <a:ext cx="214192" cy="155497"/>
              <a:chOff x="0" y="0"/>
              <a:chExt cx="214190" cy="155496"/>
            </a:xfrm>
          </p:grpSpPr>
          <p:sp>
            <p:nvSpPr>
              <p:cNvPr id="1097" name="Freeform: Shape 1539"/>
              <p:cNvSpPr/>
              <p:nvPr/>
            </p:nvSpPr>
            <p:spPr>
              <a:xfrm>
                <a:off x="-1" y="-1"/>
                <a:ext cx="126495" cy="153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97" y="21600"/>
                    </a:moveTo>
                    <a:lnTo>
                      <a:pt x="8917" y="21600"/>
                    </a:lnTo>
                    <a:cubicBezTo>
                      <a:pt x="8284" y="21600"/>
                      <a:pt x="7968" y="21340"/>
                      <a:pt x="7968" y="20820"/>
                    </a:cubicBezTo>
                    <a:lnTo>
                      <a:pt x="7968" y="3739"/>
                    </a:lnTo>
                    <a:lnTo>
                      <a:pt x="948" y="3739"/>
                    </a:lnTo>
                    <a:cubicBezTo>
                      <a:pt x="316" y="3739"/>
                      <a:pt x="0" y="3479"/>
                      <a:pt x="0" y="2959"/>
                    </a:cubicBezTo>
                    <a:lnTo>
                      <a:pt x="0" y="780"/>
                    </a:lnTo>
                    <a:cubicBezTo>
                      <a:pt x="0" y="260"/>
                      <a:pt x="316" y="0"/>
                      <a:pt x="948" y="0"/>
                    </a:cubicBezTo>
                    <a:lnTo>
                      <a:pt x="20652" y="0"/>
                    </a:lnTo>
                    <a:cubicBezTo>
                      <a:pt x="21284" y="0"/>
                      <a:pt x="21600" y="260"/>
                      <a:pt x="21600" y="780"/>
                    </a:cubicBezTo>
                    <a:lnTo>
                      <a:pt x="21600" y="2959"/>
                    </a:lnTo>
                    <a:cubicBezTo>
                      <a:pt x="21600" y="3479"/>
                      <a:pt x="21284" y="3739"/>
                      <a:pt x="20652" y="3739"/>
                    </a:cubicBezTo>
                    <a:lnTo>
                      <a:pt x="13632" y="3739"/>
                    </a:lnTo>
                    <a:lnTo>
                      <a:pt x="13632" y="20820"/>
                    </a:lnTo>
                    <a:cubicBezTo>
                      <a:pt x="13632" y="21340"/>
                      <a:pt x="13316" y="21600"/>
                      <a:pt x="12683" y="21600"/>
                    </a:cubicBezTo>
                    <a:close/>
                  </a:path>
                </a:pathLst>
              </a:custGeom>
              <a:solidFill>
                <a:srgbClr val="0093A5"/>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sp>
            <p:nvSpPr>
              <p:cNvPr id="1098" name="Freeform: Shape 1540"/>
              <p:cNvSpPr/>
              <p:nvPr/>
            </p:nvSpPr>
            <p:spPr>
              <a:xfrm>
                <a:off x="133589" y="9565"/>
                <a:ext cx="80602" cy="145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7" y="21600"/>
                    </a:moveTo>
                    <a:cubicBezTo>
                      <a:pt x="11058" y="21600"/>
                      <a:pt x="8578" y="21166"/>
                      <a:pt x="6966" y="20287"/>
                    </a:cubicBezTo>
                    <a:cubicBezTo>
                      <a:pt x="5374" y="19408"/>
                      <a:pt x="4568" y="18049"/>
                      <a:pt x="4568" y="16211"/>
                    </a:cubicBezTo>
                    <a:lnTo>
                      <a:pt x="4568" y="8094"/>
                    </a:lnTo>
                    <a:lnTo>
                      <a:pt x="1488" y="8094"/>
                    </a:lnTo>
                    <a:cubicBezTo>
                      <a:pt x="496" y="8094"/>
                      <a:pt x="0" y="7820"/>
                      <a:pt x="0" y="7272"/>
                    </a:cubicBezTo>
                    <a:lnTo>
                      <a:pt x="0" y="5925"/>
                    </a:lnTo>
                    <a:cubicBezTo>
                      <a:pt x="0" y="5423"/>
                      <a:pt x="476" y="5114"/>
                      <a:pt x="1426" y="5000"/>
                    </a:cubicBezTo>
                    <a:lnTo>
                      <a:pt x="4795" y="4601"/>
                    </a:lnTo>
                    <a:lnTo>
                      <a:pt x="5870" y="856"/>
                    </a:lnTo>
                    <a:cubicBezTo>
                      <a:pt x="5953" y="525"/>
                      <a:pt x="6118" y="308"/>
                      <a:pt x="6408" y="183"/>
                    </a:cubicBezTo>
                    <a:cubicBezTo>
                      <a:pt x="6676" y="57"/>
                      <a:pt x="7069" y="0"/>
                      <a:pt x="7524" y="0"/>
                    </a:cubicBezTo>
                    <a:lnTo>
                      <a:pt x="11741" y="0"/>
                    </a:lnTo>
                    <a:cubicBezTo>
                      <a:pt x="12733" y="0"/>
                      <a:pt x="13229" y="274"/>
                      <a:pt x="13229" y="822"/>
                    </a:cubicBezTo>
                    <a:lnTo>
                      <a:pt x="13229" y="4532"/>
                    </a:lnTo>
                    <a:lnTo>
                      <a:pt x="19926" y="4532"/>
                    </a:lnTo>
                    <a:cubicBezTo>
                      <a:pt x="20918" y="4532"/>
                      <a:pt x="21414" y="4806"/>
                      <a:pt x="21414" y="5354"/>
                    </a:cubicBezTo>
                    <a:lnTo>
                      <a:pt x="21414" y="7261"/>
                    </a:lnTo>
                    <a:cubicBezTo>
                      <a:pt x="21414" y="7809"/>
                      <a:pt x="20918" y="8083"/>
                      <a:pt x="19926" y="8083"/>
                    </a:cubicBezTo>
                    <a:lnTo>
                      <a:pt x="13229" y="8083"/>
                    </a:lnTo>
                    <a:lnTo>
                      <a:pt x="13229" y="15960"/>
                    </a:lnTo>
                    <a:cubicBezTo>
                      <a:pt x="13229" y="16657"/>
                      <a:pt x="13539" y="17159"/>
                      <a:pt x="14180" y="17433"/>
                    </a:cubicBezTo>
                    <a:cubicBezTo>
                      <a:pt x="14800" y="17718"/>
                      <a:pt x="15875" y="17855"/>
                      <a:pt x="17383" y="17855"/>
                    </a:cubicBezTo>
                    <a:cubicBezTo>
                      <a:pt x="17983" y="17855"/>
                      <a:pt x="18582" y="17832"/>
                      <a:pt x="19223" y="17775"/>
                    </a:cubicBezTo>
                    <a:cubicBezTo>
                      <a:pt x="19864" y="17718"/>
                      <a:pt x="20318" y="17695"/>
                      <a:pt x="20587" y="17695"/>
                    </a:cubicBezTo>
                    <a:cubicBezTo>
                      <a:pt x="21269" y="17695"/>
                      <a:pt x="21600" y="17935"/>
                      <a:pt x="21600" y="18415"/>
                    </a:cubicBezTo>
                    <a:lnTo>
                      <a:pt x="21600" y="20024"/>
                    </a:lnTo>
                    <a:cubicBezTo>
                      <a:pt x="21600" y="20378"/>
                      <a:pt x="21517" y="20629"/>
                      <a:pt x="21373" y="20778"/>
                    </a:cubicBezTo>
                    <a:cubicBezTo>
                      <a:pt x="21207" y="20926"/>
                      <a:pt x="20856" y="21052"/>
                      <a:pt x="20298" y="21143"/>
                    </a:cubicBezTo>
                    <a:cubicBezTo>
                      <a:pt x="19512" y="21269"/>
                      <a:pt x="18623" y="21383"/>
                      <a:pt x="17631" y="21451"/>
                    </a:cubicBezTo>
                    <a:cubicBezTo>
                      <a:pt x="16639" y="21531"/>
                      <a:pt x="15585" y="21566"/>
                      <a:pt x="14427" y="21566"/>
                    </a:cubicBezTo>
                    <a:close/>
                  </a:path>
                </a:pathLst>
              </a:custGeom>
              <a:solidFill>
                <a:srgbClr val="0093A5"/>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grpSp>
      </p:grpSp>
      <p:grpSp>
        <p:nvGrpSpPr>
          <p:cNvPr id="1118" name="Group 150"/>
          <p:cNvGrpSpPr/>
          <p:nvPr/>
        </p:nvGrpSpPr>
        <p:grpSpPr>
          <a:xfrm>
            <a:off x="4749519" y="1778098"/>
            <a:ext cx="861625" cy="791066"/>
            <a:chOff x="0" y="0"/>
            <a:chExt cx="861624" cy="791065"/>
          </a:xfrm>
        </p:grpSpPr>
        <p:sp>
          <p:nvSpPr>
            <p:cNvPr id="1101" name="Freeform: Shape 1524"/>
            <p:cNvSpPr/>
            <p:nvPr/>
          </p:nvSpPr>
          <p:spPr>
            <a:xfrm flipH="1" flipV="1">
              <a:off x="393339" y="371566"/>
              <a:ext cx="431429" cy="1"/>
            </a:xfrm>
            <a:prstGeom prst="line">
              <a:avLst/>
            </a:prstGeom>
            <a:noFill/>
            <a:ln w="19050" cap="flat">
              <a:solidFill>
                <a:srgbClr val="1558D9"/>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2" name="Freeform: Shape 1525"/>
            <p:cNvSpPr/>
            <p:nvPr/>
          </p:nvSpPr>
          <p:spPr>
            <a:xfrm>
              <a:off x="393339" y="491367"/>
              <a:ext cx="391649" cy="160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7291" y="21600"/>
                  </a:lnTo>
                  <a:lnTo>
                    <a:pt x="2525" y="0"/>
                  </a:lnTo>
                  <a:lnTo>
                    <a:pt x="0" y="0"/>
                  </a:lnTo>
                </a:path>
              </a:pathLst>
            </a:custGeom>
            <a:noFill/>
            <a:ln w="19050" cap="flat">
              <a:solidFill>
                <a:srgbClr val="1558D9"/>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03" name="Freeform: Shape 1526"/>
            <p:cNvSpPr/>
            <p:nvPr/>
          </p:nvSpPr>
          <p:spPr>
            <a:xfrm>
              <a:off x="393339" y="428734"/>
              <a:ext cx="300317" cy="126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793" y="0"/>
                  </a:lnTo>
                  <a:lnTo>
                    <a:pt x="11384" y="21600"/>
                  </a:lnTo>
                  <a:lnTo>
                    <a:pt x="21600" y="21600"/>
                  </a:lnTo>
                </a:path>
              </a:pathLst>
            </a:custGeom>
            <a:noFill/>
            <a:ln w="19050" cap="flat">
              <a:solidFill>
                <a:srgbClr val="1558D9"/>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04" name="Freeform: Shape 1527"/>
            <p:cNvSpPr/>
            <p:nvPr/>
          </p:nvSpPr>
          <p:spPr>
            <a:xfrm>
              <a:off x="740282" y="555694"/>
              <a:ext cx="121343" cy="1"/>
            </a:xfrm>
            <a:prstGeom prst="line">
              <a:avLst/>
            </a:prstGeom>
            <a:noFill/>
            <a:ln w="19050" cap="flat">
              <a:solidFill>
                <a:srgbClr val="1558D9"/>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5" name="Freeform: Shape 1528"/>
            <p:cNvSpPr/>
            <p:nvPr/>
          </p:nvSpPr>
          <p:spPr>
            <a:xfrm>
              <a:off x="481826" y="371566"/>
              <a:ext cx="319089" cy="91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714" y="21600"/>
                  </a:lnTo>
                  <a:lnTo>
                    <a:pt x="0" y="0"/>
                  </a:lnTo>
                </a:path>
              </a:pathLst>
            </a:custGeom>
            <a:noFill/>
            <a:ln w="19050" cap="flat">
              <a:solidFill>
                <a:srgbClr val="1558D9"/>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06" name="Freeform: Shape 1529"/>
            <p:cNvSpPr/>
            <p:nvPr/>
          </p:nvSpPr>
          <p:spPr>
            <a:xfrm>
              <a:off x="-1" y="-1"/>
              <a:ext cx="393342" cy="791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108"/>
                  </a:moveTo>
                  <a:lnTo>
                    <a:pt x="21600" y="19751"/>
                  </a:lnTo>
                  <a:lnTo>
                    <a:pt x="21596" y="19993"/>
                  </a:lnTo>
                  <a:lnTo>
                    <a:pt x="16394" y="21600"/>
                  </a:lnTo>
                  <a:lnTo>
                    <a:pt x="5539" y="18407"/>
                  </a:lnTo>
                  <a:lnTo>
                    <a:pt x="5539" y="14944"/>
                  </a:lnTo>
                  <a:lnTo>
                    <a:pt x="0" y="13429"/>
                  </a:lnTo>
                  <a:lnTo>
                    <a:pt x="0" y="8190"/>
                  </a:lnTo>
                  <a:lnTo>
                    <a:pt x="5539" y="6626"/>
                  </a:lnTo>
                  <a:lnTo>
                    <a:pt x="5539" y="3181"/>
                  </a:lnTo>
                  <a:lnTo>
                    <a:pt x="16035" y="0"/>
                  </a:lnTo>
                  <a:lnTo>
                    <a:pt x="21600" y="1658"/>
                  </a:lnTo>
                  <a:lnTo>
                    <a:pt x="21600" y="17108"/>
                  </a:ln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07" name="Freeform: Shape 1530"/>
            <p:cNvSpPr/>
            <p:nvPr/>
          </p:nvSpPr>
          <p:spPr>
            <a:xfrm flipV="1">
              <a:off x="196671" y="59016"/>
              <a:ext cx="1" cy="120035"/>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08" name="Freeform: Shape 1531"/>
            <p:cNvSpPr/>
            <p:nvPr/>
          </p:nvSpPr>
          <p:spPr>
            <a:xfrm>
              <a:off x="99181" y="145732"/>
              <a:ext cx="198133" cy="152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174"/>
                  </a:moveTo>
                  <a:lnTo>
                    <a:pt x="11366" y="21600"/>
                  </a:lnTo>
                  <a:lnTo>
                    <a:pt x="21600" y="13174"/>
                  </a:lnTo>
                  <a:lnTo>
                    <a:pt x="21600" y="0"/>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09" name="Freeform: Shape 1532"/>
            <p:cNvSpPr/>
            <p:nvPr/>
          </p:nvSpPr>
          <p:spPr>
            <a:xfrm flipH="1">
              <a:off x="99181" y="491367"/>
              <a:ext cx="91565" cy="54170"/>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10" name="Freeform: Shape 1533"/>
            <p:cNvSpPr/>
            <p:nvPr/>
          </p:nvSpPr>
          <p:spPr>
            <a:xfrm flipH="1">
              <a:off x="7541" y="334709"/>
              <a:ext cx="91641" cy="54247"/>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11" name="Freeform: Shape 1534"/>
            <p:cNvSpPr/>
            <p:nvPr/>
          </p:nvSpPr>
          <p:spPr>
            <a:xfrm>
              <a:off x="130728" y="392571"/>
              <a:ext cx="128730" cy="50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08"/>
                  </a:moveTo>
                  <a:lnTo>
                    <a:pt x="11491" y="0"/>
                  </a:lnTo>
                  <a:lnTo>
                    <a:pt x="21600" y="21600"/>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12" name="Freeform: Shape 1535"/>
            <p:cNvSpPr/>
            <p:nvPr/>
          </p:nvSpPr>
          <p:spPr>
            <a:xfrm>
              <a:off x="203441" y="298006"/>
              <a:ext cx="1" cy="98106"/>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13" name="Freeform: Shape 1536"/>
            <p:cNvSpPr/>
            <p:nvPr/>
          </p:nvSpPr>
          <p:spPr>
            <a:xfrm flipH="1">
              <a:off x="193053" y="673264"/>
              <a:ext cx="95412" cy="55401"/>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14" name="Freeform: Shape 1537"/>
            <p:cNvSpPr/>
            <p:nvPr/>
          </p:nvSpPr>
          <p:spPr>
            <a:xfrm flipV="1">
              <a:off x="188282" y="485904"/>
              <a:ext cx="205059" cy="120957"/>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nvGrpSpPr>
            <p:cNvPr id="1117" name="Graphic 47"/>
            <p:cNvGrpSpPr/>
            <p:nvPr/>
          </p:nvGrpSpPr>
          <p:grpSpPr>
            <a:xfrm>
              <a:off x="484288" y="129804"/>
              <a:ext cx="213675" cy="155123"/>
              <a:chOff x="0" y="0"/>
              <a:chExt cx="213674" cy="155121"/>
            </a:xfrm>
          </p:grpSpPr>
          <p:sp>
            <p:nvSpPr>
              <p:cNvPr id="1115" name="Freeform: Shape 1539"/>
              <p:cNvSpPr/>
              <p:nvPr/>
            </p:nvSpPr>
            <p:spPr>
              <a:xfrm>
                <a:off x="-1" y="-1"/>
                <a:ext cx="126190" cy="153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97" y="21600"/>
                    </a:moveTo>
                    <a:lnTo>
                      <a:pt x="8917" y="21600"/>
                    </a:lnTo>
                    <a:cubicBezTo>
                      <a:pt x="8284" y="21600"/>
                      <a:pt x="7968" y="21340"/>
                      <a:pt x="7968" y="20820"/>
                    </a:cubicBezTo>
                    <a:lnTo>
                      <a:pt x="7968" y="3739"/>
                    </a:lnTo>
                    <a:lnTo>
                      <a:pt x="948" y="3739"/>
                    </a:lnTo>
                    <a:cubicBezTo>
                      <a:pt x="316" y="3739"/>
                      <a:pt x="0" y="3479"/>
                      <a:pt x="0" y="2959"/>
                    </a:cubicBezTo>
                    <a:lnTo>
                      <a:pt x="0" y="780"/>
                    </a:lnTo>
                    <a:cubicBezTo>
                      <a:pt x="0" y="260"/>
                      <a:pt x="316" y="0"/>
                      <a:pt x="948" y="0"/>
                    </a:cubicBezTo>
                    <a:lnTo>
                      <a:pt x="20652" y="0"/>
                    </a:lnTo>
                    <a:cubicBezTo>
                      <a:pt x="21284" y="0"/>
                      <a:pt x="21600" y="260"/>
                      <a:pt x="21600" y="780"/>
                    </a:cubicBezTo>
                    <a:lnTo>
                      <a:pt x="21600" y="2959"/>
                    </a:lnTo>
                    <a:cubicBezTo>
                      <a:pt x="21600" y="3479"/>
                      <a:pt x="21284" y="3739"/>
                      <a:pt x="20652" y="3739"/>
                    </a:cubicBezTo>
                    <a:lnTo>
                      <a:pt x="13632" y="3739"/>
                    </a:lnTo>
                    <a:lnTo>
                      <a:pt x="13632" y="20820"/>
                    </a:lnTo>
                    <a:cubicBezTo>
                      <a:pt x="13632" y="21340"/>
                      <a:pt x="13316" y="21600"/>
                      <a:pt x="12683" y="21600"/>
                    </a:cubicBezTo>
                    <a:close/>
                  </a:path>
                </a:pathLst>
              </a:custGeom>
              <a:solidFill>
                <a:srgbClr val="1558D9"/>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sp>
            <p:nvSpPr>
              <p:cNvPr id="1116" name="Freeform: Shape 1540"/>
              <p:cNvSpPr/>
              <p:nvPr/>
            </p:nvSpPr>
            <p:spPr>
              <a:xfrm>
                <a:off x="133267" y="9542"/>
                <a:ext cx="80408" cy="145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7" y="21600"/>
                    </a:moveTo>
                    <a:cubicBezTo>
                      <a:pt x="11058" y="21600"/>
                      <a:pt x="8578" y="21166"/>
                      <a:pt x="6966" y="20287"/>
                    </a:cubicBezTo>
                    <a:cubicBezTo>
                      <a:pt x="5374" y="19408"/>
                      <a:pt x="4568" y="18049"/>
                      <a:pt x="4568" y="16211"/>
                    </a:cubicBezTo>
                    <a:lnTo>
                      <a:pt x="4568" y="8094"/>
                    </a:lnTo>
                    <a:lnTo>
                      <a:pt x="1488" y="8094"/>
                    </a:lnTo>
                    <a:cubicBezTo>
                      <a:pt x="496" y="8094"/>
                      <a:pt x="0" y="7820"/>
                      <a:pt x="0" y="7272"/>
                    </a:cubicBezTo>
                    <a:lnTo>
                      <a:pt x="0" y="5925"/>
                    </a:lnTo>
                    <a:cubicBezTo>
                      <a:pt x="0" y="5423"/>
                      <a:pt x="476" y="5114"/>
                      <a:pt x="1426" y="5000"/>
                    </a:cubicBezTo>
                    <a:lnTo>
                      <a:pt x="4795" y="4601"/>
                    </a:lnTo>
                    <a:lnTo>
                      <a:pt x="5870" y="856"/>
                    </a:lnTo>
                    <a:cubicBezTo>
                      <a:pt x="5953" y="525"/>
                      <a:pt x="6118" y="308"/>
                      <a:pt x="6408" y="183"/>
                    </a:cubicBezTo>
                    <a:cubicBezTo>
                      <a:pt x="6676" y="57"/>
                      <a:pt x="7069" y="0"/>
                      <a:pt x="7524" y="0"/>
                    </a:cubicBezTo>
                    <a:lnTo>
                      <a:pt x="11741" y="0"/>
                    </a:lnTo>
                    <a:cubicBezTo>
                      <a:pt x="12733" y="0"/>
                      <a:pt x="13229" y="274"/>
                      <a:pt x="13229" y="822"/>
                    </a:cubicBezTo>
                    <a:lnTo>
                      <a:pt x="13229" y="4532"/>
                    </a:lnTo>
                    <a:lnTo>
                      <a:pt x="19926" y="4532"/>
                    </a:lnTo>
                    <a:cubicBezTo>
                      <a:pt x="20918" y="4532"/>
                      <a:pt x="21414" y="4806"/>
                      <a:pt x="21414" y="5354"/>
                    </a:cubicBezTo>
                    <a:lnTo>
                      <a:pt x="21414" y="7261"/>
                    </a:lnTo>
                    <a:cubicBezTo>
                      <a:pt x="21414" y="7809"/>
                      <a:pt x="20918" y="8083"/>
                      <a:pt x="19926" y="8083"/>
                    </a:cubicBezTo>
                    <a:lnTo>
                      <a:pt x="13229" y="8083"/>
                    </a:lnTo>
                    <a:lnTo>
                      <a:pt x="13229" y="15960"/>
                    </a:lnTo>
                    <a:cubicBezTo>
                      <a:pt x="13229" y="16657"/>
                      <a:pt x="13539" y="17159"/>
                      <a:pt x="14180" y="17433"/>
                    </a:cubicBezTo>
                    <a:cubicBezTo>
                      <a:pt x="14800" y="17718"/>
                      <a:pt x="15875" y="17855"/>
                      <a:pt x="17383" y="17855"/>
                    </a:cubicBezTo>
                    <a:cubicBezTo>
                      <a:pt x="17983" y="17855"/>
                      <a:pt x="18582" y="17832"/>
                      <a:pt x="19223" y="17775"/>
                    </a:cubicBezTo>
                    <a:cubicBezTo>
                      <a:pt x="19864" y="17718"/>
                      <a:pt x="20318" y="17695"/>
                      <a:pt x="20587" y="17695"/>
                    </a:cubicBezTo>
                    <a:cubicBezTo>
                      <a:pt x="21269" y="17695"/>
                      <a:pt x="21600" y="17935"/>
                      <a:pt x="21600" y="18415"/>
                    </a:cubicBezTo>
                    <a:lnTo>
                      <a:pt x="21600" y="20024"/>
                    </a:lnTo>
                    <a:cubicBezTo>
                      <a:pt x="21600" y="20378"/>
                      <a:pt x="21517" y="20629"/>
                      <a:pt x="21373" y="20778"/>
                    </a:cubicBezTo>
                    <a:cubicBezTo>
                      <a:pt x="21207" y="20926"/>
                      <a:pt x="20856" y="21052"/>
                      <a:pt x="20298" y="21143"/>
                    </a:cubicBezTo>
                    <a:cubicBezTo>
                      <a:pt x="19512" y="21269"/>
                      <a:pt x="18623" y="21383"/>
                      <a:pt x="17631" y="21451"/>
                    </a:cubicBezTo>
                    <a:cubicBezTo>
                      <a:pt x="16639" y="21531"/>
                      <a:pt x="15585" y="21566"/>
                      <a:pt x="14427" y="21566"/>
                    </a:cubicBezTo>
                    <a:close/>
                  </a:path>
                </a:pathLst>
              </a:custGeom>
              <a:solidFill>
                <a:srgbClr val="1558D9"/>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grpSp>
      </p:grpSp>
      <p:grpSp>
        <p:nvGrpSpPr>
          <p:cNvPr id="1140" name="Group 147"/>
          <p:cNvGrpSpPr/>
          <p:nvPr/>
        </p:nvGrpSpPr>
        <p:grpSpPr>
          <a:xfrm>
            <a:off x="10512517" y="1776184"/>
            <a:ext cx="857067" cy="792981"/>
            <a:chOff x="0" y="0"/>
            <a:chExt cx="857066" cy="792979"/>
          </a:xfrm>
        </p:grpSpPr>
        <p:sp>
          <p:nvSpPr>
            <p:cNvPr id="1119" name="Freeform: Shape 1377"/>
            <p:cNvSpPr/>
            <p:nvPr/>
          </p:nvSpPr>
          <p:spPr>
            <a:xfrm>
              <a:off x="-1" y="-1"/>
              <a:ext cx="394361" cy="7929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5" y="17108"/>
                  </a:moveTo>
                  <a:lnTo>
                    <a:pt x="21595" y="19992"/>
                  </a:lnTo>
                  <a:lnTo>
                    <a:pt x="16393" y="21600"/>
                  </a:lnTo>
                  <a:lnTo>
                    <a:pt x="5537" y="18409"/>
                  </a:lnTo>
                  <a:lnTo>
                    <a:pt x="5537" y="14944"/>
                  </a:lnTo>
                  <a:lnTo>
                    <a:pt x="0" y="13428"/>
                  </a:lnTo>
                  <a:lnTo>
                    <a:pt x="0" y="8189"/>
                  </a:lnTo>
                  <a:lnTo>
                    <a:pt x="5537" y="6627"/>
                  </a:lnTo>
                  <a:lnTo>
                    <a:pt x="5537" y="3182"/>
                  </a:lnTo>
                  <a:lnTo>
                    <a:pt x="16029" y="0"/>
                  </a:lnTo>
                  <a:lnTo>
                    <a:pt x="21600" y="1656"/>
                  </a:lnTo>
                  <a:lnTo>
                    <a:pt x="21600" y="4217"/>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20" name="Freeform: Shape 1378"/>
            <p:cNvSpPr/>
            <p:nvPr/>
          </p:nvSpPr>
          <p:spPr>
            <a:xfrm flipV="1">
              <a:off x="218970" y="47309"/>
              <a:ext cx="1" cy="122400"/>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1" name="Freeform: Shape 1379"/>
            <p:cNvSpPr/>
            <p:nvPr/>
          </p:nvSpPr>
          <p:spPr>
            <a:xfrm>
              <a:off x="101097" y="243290"/>
              <a:ext cx="117874" cy="67104"/>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2" name="Freeform: Shape 1380"/>
            <p:cNvSpPr/>
            <p:nvPr/>
          </p:nvSpPr>
          <p:spPr>
            <a:xfrm>
              <a:off x="80239" y="401992"/>
              <a:ext cx="103229" cy="146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937"/>
                  </a:lnTo>
                  <a:lnTo>
                    <a:pt x="19576" y="17874"/>
                  </a:lnTo>
                  <a:lnTo>
                    <a:pt x="4365" y="21600"/>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23" name="Freeform: Shape 1381"/>
            <p:cNvSpPr/>
            <p:nvPr/>
          </p:nvSpPr>
          <p:spPr>
            <a:xfrm flipH="1">
              <a:off x="203084" y="628064"/>
              <a:ext cx="64706" cy="97016"/>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4" name="Freeform: Shape 1382"/>
            <p:cNvSpPr/>
            <p:nvPr/>
          </p:nvSpPr>
          <p:spPr>
            <a:xfrm>
              <a:off x="531671" y="194828"/>
              <a:ext cx="150272" cy="99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183" y="21600"/>
                  </a:lnTo>
                  <a:lnTo>
                    <a:pt x="21600" y="0"/>
                  </a:lnTo>
                </a:path>
              </a:pathLst>
            </a:cu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25" name="Freeform: Shape 1383"/>
            <p:cNvSpPr/>
            <p:nvPr/>
          </p:nvSpPr>
          <p:spPr>
            <a:xfrm>
              <a:off x="531671" y="512055"/>
              <a:ext cx="150272" cy="100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183" y="0"/>
                  </a:lnTo>
                  <a:lnTo>
                    <a:pt x="21600" y="21600"/>
                  </a:lnTo>
                </a:path>
              </a:pathLst>
            </a:cu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26" name="Freeform: Shape 1384"/>
            <p:cNvSpPr/>
            <p:nvPr/>
          </p:nvSpPr>
          <p:spPr>
            <a:xfrm>
              <a:off x="529216" y="403413"/>
              <a:ext cx="161100" cy="1"/>
            </a:xfrm>
            <a:prstGeom prst="line">
              <a:avLst/>
            </a:prstGeom>
            <a:noFill/>
            <a:ln w="19050" cap="flat">
              <a:solidFill>
                <a:schemeClr val="accent2"/>
              </a:solidFill>
              <a:prstDash val="solid"/>
              <a:round/>
            </a:ln>
            <a:effectLst/>
          </p:spPr>
          <p:txBody>
            <a:bodyPr wrap="square" lIns="45719" tIns="45719" rIns="45719" bIns="45719" numCol="1" anchor="t">
              <a:noAutofit/>
            </a:bodyPr>
            <a:lstStyle/>
            <a:p>
              <a:pPr>
                <a:defRPr>
                  <a:solidFill>
                    <a:srgbClr val="FFFFFF"/>
                  </a:solidFill>
                </a:defRPr>
              </a:pPr>
            </a:p>
          </p:txBody>
        </p:sp>
        <p:sp>
          <p:nvSpPr>
            <p:cNvPr id="1127" name="Freeform: Shape 1509"/>
            <p:cNvSpPr/>
            <p:nvPr/>
          </p:nvSpPr>
          <p:spPr>
            <a:xfrm>
              <a:off x="264238" y="258290"/>
              <a:ext cx="235303" cy="286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86" y="21600"/>
                  </a:moveTo>
                  <a:lnTo>
                    <a:pt x="8914" y="21600"/>
                  </a:lnTo>
                  <a:cubicBezTo>
                    <a:pt x="8286" y="21600"/>
                    <a:pt x="7969" y="21339"/>
                    <a:pt x="7969" y="20823"/>
                  </a:cubicBezTo>
                  <a:lnTo>
                    <a:pt x="7969" y="3740"/>
                  </a:lnTo>
                  <a:lnTo>
                    <a:pt x="945" y="3740"/>
                  </a:lnTo>
                  <a:cubicBezTo>
                    <a:pt x="318" y="3740"/>
                    <a:pt x="0" y="3478"/>
                    <a:pt x="0" y="2962"/>
                  </a:cubicBezTo>
                  <a:lnTo>
                    <a:pt x="0" y="777"/>
                  </a:lnTo>
                  <a:cubicBezTo>
                    <a:pt x="0" y="261"/>
                    <a:pt x="318" y="0"/>
                    <a:pt x="945" y="0"/>
                  </a:cubicBezTo>
                  <a:lnTo>
                    <a:pt x="20655" y="0"/>
                  </a:lnTo>
                  <a:cubicBezTo>
                    <a:pt x="21282" y="0"/>
                    <a:pt x="21600" y="261"/>
                    <a:pt x="21600" y="777"/>
                  </a:cubicBezTo>
                  <a:lnTo>
                    <a:pt x="21600" y="2962"/>
                  </a:lnTo>
                  <a:cubicBezTo>
                    <a:pt x="21600" y="3485"/>
                    <a:pt x="21282" y="3740"/>
                    <a:pt x="20655" y="3740"/>
                  </a:cubicBezTo>
                  <a:lnTo>
                    <a:pt x="13631" y="3740"/>
                  </a:lnTo>
                  <a:lnTo>
                    <a:pt x="13631" y="20823"/>
                  </a:lnTo>
                  <a:cubicBezTo>
                    <a:pt x="13631" y="21345"/>
                    <a:pt x="13314" y="21600"/>
                    <a:pt x="12686" y="21600"/>
                  </a:cubicBezTo>
                  <a:close/>
                </a:path>
              </a:pathLst>
            </a:custGeom>
            <a:solidFill>
              <a:schemeClr val="accent2"/>
            </a:solidFill>
            <a:ln w="12700" cap="flat">
              <a:noFill/>
              <a:miter lim="400000"/>
            </a:ln>
            <a:effectLst/>
          </p:spPr>
          <p:txBody>
            <a:bodyPr wrap="square" lIns="45719" tIns="45719" rIns="45719" bIns="45719" numCol="1" anchor="ctr">
              <a:noAutofit/>
            </a:bodyPr>
            <a:lstStyle/>
            <a:p>
              <a:pPr>
                <a:defRPr sz="1000">
                  <a:solidFill>
                    <a:srgbClr val="C7FFC7"/>
                  </a:solidFill>
                </a:defRPr>
              </a:pPr>
            </a:p>
          </p:txBody>
        </p:sp>
        <p:grpSp>
          <p:nvGrpSpPr>
            <p:cNvPr id="1131" name="Graphic 9"/>
            <p:cNvGrpSpPr/>
            <p:nvPr/>
          </p:nvGrpSpPr>
          <p:grpSpPr>
            <a:xfrm>
              <a:off x="685227" y="316074"/>
              <a:ext cx="171840" cy="171839"/>
              <a:chOff x="0" y="0"/>
              <a:chExt cx="171838" cy="171838"/>
            </a:xfrm>
          </p:grpSpPr>
          <p:sp>
            <p:nvSpPr>
              <p:cNvPr id="1128" name="Freeform: Shape 1519"/>
              <p:cNvSpPr/>
              <p:nvPr/>
            </p:nvSpPr>
            <p:spPr>
              <a:xfrm>
                <a:off x="-1" y="-1"/>
                <a:ext cx="171840" cy="171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69" y="0"/>
                    </a:moveTo>
                    <a:cubicBezTo>
                      <a:pt x="20601" y="0"/>
                      <a:pt x="21600" y="999"/>
                      <a:pt x="21600" y="2231"/>
                    </a:cubicBezTo>
                    <a:lnTo>
                      <a:pt x="21600" y="19369"/>
                    </a:lnTo>
                    <a:cubicBezTo>
                      <a:pt x="21600" y="20601"/>
                      <a:pt x="20601" y="21600"/>
                      <a:pt x="19369" y="21600"/>
                    </a:cubicBezTo>
                    <a:lnTo>
                      <a:pt x="2231" y="21600"/>
                    </a:lnTo>
                    <a:cubicBezTo>
                      <a:pt x="999" y="21600"/>
                      <a:pt x="0" y="20601"/>
                      <a:pt x="0" y="19369"/>
                    </a:cubicBezTo>
                    <a:lnTo>
                      <a:pt x="0" y="2231"/>
                    </a:lnTo>
                    <a:cubicBezTo>
                      <a:pt x="0" y="999"/>
                      <a:pt x="999" y="0"/>
                      <a:pt x="2231" y="0"/>
                    </a:cubicBezTo>
                    <a:close/>
                  </a:path>
                </a:pathLst>
              </a:cu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29" name="Freeform: Shape 1520"/>
              <p:cNvSpPr/>
              <p:nvPr/>
            </p:nvSpPr>
            <p:spPr>
              <a:xfrm>
                <a:off x="-1" y="66569"/>
                <a:ext cx="171840" cy="96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238" y="2896"/>
                    </a:lnTo>
                    <a:cubicBezTo>
                      <a:pt x="9495" y="2380"/>
                      <a:pt x="9941" y="2400"/>
                      <a:pt x="10186" y="2916"/>
                    </a:cubicBezTo>
                    <a:lnTo>
                      <a:pt x="14649" y="12436"/>
                    </a:lnTo>
                    <a:cubicBezTo>
                      <a:pt x="14895" y="12952"/>
                      <a:pt x="15352" y="12972"/>
                      <a:pt x="15598" y="12436"/>
                    </a:cubicBezTo>
                    <a:lnTo>
                      <a:pt x="21600" y="0"/>
                    </a:lnTo>
                  </a:path>
                </a:pathLst>
              </a:cu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30" name="Freeform: Shape 1521"/>
              <p:cNvSpPr/>
              <p:nvPr/>
            </p:nvSpPr>
            <p:spPr>
              <a:xfrm>
                <a:off x="118226" y="30977"/>
                <a:ext cx="27339" cy="27339"/>
              </a:xfrm>
              <a:prstGeom prst="ellipse">
                <a:avLst/>
              </a:pr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grpSp>
        <p:grpSp>
          <p:nvGrpSpPr>
            <p:cNvPr id="1135" name="Graphic 9"/>
            <p:cNvGrpSpPr/>
            <p:nvPr/>
          </p:nvGrpSpPr>
          <p:grpSpPr>
            <a:xfrm>
              <a:off x="681942" y="85033"/>
              <a:ext cx="171840" cy="171839"/>
              <a:chOff x="0" y="0"/>
              <a:chExt cx="171838" cy="171838"/>
            </a:xfrm>
          </p:grpSpPr>
          <p:sp>
            <p:nvSpPr>
              <p:cNvPr id="1132" name="Freeform: Shape 1516"/>
              <p:cNvSpPr/>
              <p:nvPr/>
            </p:nvSpPr>
            <p:spPr>
              <a:xfrm>
                <a:off x="-1" y="-1"/>
                <a:ext cx="171840" cy="171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69" y="0"/>
                    </a:moveTo>
                    <a:cubicBezTo>
                      <a:pt x="20601" y="0"/>
                      <a:pt x="21600" y="999"/>
                      <a:pt x="21600" y="2231"/>
                    </a:cubicBezTo>
                    <a:lnTo>
                      <a:pt x="21600" y="19369"/>
                    </a:lnTo>
                    <a:cubicBezTo>
                      <a:pt x="21600" y="20601"/>
                      <a:pt x="20601" y="21600"/>
                      <a:pt x="19369" y="21600"/>
                    </a:cubicBezTo>
                    <a:lnTo>
                      <a:pt x="2231" y="21600"/>
                    </a:lnTo>
                    <a:cubicBezTo>
                      <a:pt x="999" y="21600"/>
                      <a:pt x="0" y="20601"/>
                      <a:pt x="0" y="19369"/>
                    </a:cubicBezTo>
                    <a:lnTo>
                      <a:pt x="0" y="2231"/>
                    </a:lnTo>
                    <a:cubicBezTo>
                      <a:pt x="0" y="999"/>
                      <a:pt x="999" y="0"/>
                      <a:pt x="2231" y="0"/>
                    </a:cubicBezTo>
                    <a:close/>
                  </a:path>
                </a:pathLst>
              </a:cu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33" name="Freeform: Shape 1517"/>
              <p:cNvSpPr/>
              <p:nvPr/>
            </p:nvSpPr>
            <p:spPr>
              <a:xfrm>
                <a:off x="-1" y="66569"/>
                <a:ext cx="171840" cy="96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238" y="2896"/>
                    </a:lnTo>
                    <a:cubicBezTo>
                      <a:pt x="9495" y="2380"/>
                      <a:pt x="9941" y="2400"/>
                      <a:pt x="10186" y="2916"/>
                    </a:cubicBezTo>
                    <a:lnTo>
                      <a:pt x="14649" y="12436"/>
                    </a:lnTo>
                    <a:cubicBezTo>
                      <a:pt x="14895" y="12952"/>
                      <a:pt x="15352" y="12972"/>
                      <a:pt x="15598" y="12436"/>
                    </a:cubicBezTo>
                    <a:lnTo>
                      <a:pt x="21600" y="0"/>
                    </a:lnTo>
                  </a:path>
                </a:pathLst>
              </a:cu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34" name="Freeform: Shape 1518"/>
              <p:cNvSpPr/>
              <p:nvPr/>
            </p:nvSpPr>
            <p:spPr>
              <a:xfrm>
                <a:off x="118228" y="30976"/>
                <a:ext cx="27338" cy="27338"/>
              </a:xfrm>
              <a:prstGeom prst="ellipse">
                <a:avLst/>
              </a:pr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grpSp>
        <p:grpSp>
          <p:nvGrpSpPr>
            <p:cNvPr id="1139" name="Graphic 9"/>
            <p:cNvGrpSpPr/>
            <p:nvPr/>
          </p:nvGrpSpPr>
          <p:grpSpPr>
            <a:xfrm>
              <a:off x="685227" y="547115"/>
              <a:ext cx="171840" cy="171839"/>
              <a:chOff x="0" y="0"/>
              <a:chExt cx="171838" cy="171838"/>
            </a:xfrm>
          </p:grpSpPr>
          <p:sp>
            <p:nvSpPr>
              <p:cNvPr id="1136" name="Freeform: Shape 1513"/>
              <p:cNvSpPr/>
              <p:nvPr/>
            </p:nvSpPr>
            <p:spPr>
              <a:xfrm>
                <a:off x="-1" y="-1"/>
                <a:ext cx="171840" cy="171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69" y="0"/>
                    </a:moveTo>
                    <a:cubicBezTo>
                      <a:pt x="20601" y="0"/>
                      <a:pt x="21600" y="999"/>
                      <a:pt x="21600" y="2231"/>
                    </a:cubicBezTo>
                    <a:lnTo>
                      <a:pt x="21600" y="19369"/>
                    </a:lnTo>
                    <a:cubicBezTo>
                      <a:pt x="21600" y="20601"/>
                      <a:pt x="20601" y="21600"/>
                      <a:pt x="19369" y="21600"/>
                    </a:cubicBezTo>
                    <a:lnTo>
                      <a:pt x="2231" y="21600"/>
                    </a:lnTo>
                    <a:cubicBezTo>
                      <a:pt x="999" y="21600"/>
                      <a:pt x="0" y="20601"/>
                      <a:pt x="0" y="19369"/>
                    </a:cubicBezTo>
                    <a:lnTo>
                      <a:pt x="0" y="2231"/>
                    </a:lnTo>
                    <a:cubicBezTo>
                      <a:pt x="0" y="999"/>
                      <a:pt x="999" y="0"/>
                      <a:pt x="2231" y="0"/>
                    </a:cubicBezTo>
                    <a:close/>
                  </a:path>
                </a:pathLst>
              </a:cu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37" name="Freeform: Shape 1514"/>
              <p:cNvSpPr/>
              <p:nvPr/>
            </p:nvSpPr>
            <p:spPr>
              <a:xfrm>
                <a:off x="-1" y="66569"/>
                <a:ext cx="171840" cy="96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238" y="2896"/>
                    </a:lnTo>
                    <a:cubicBezTo>
                      <a:pt x="9495" y="2380"/>
                      <a:pt x="9941" y="2400"/>
                      <a:pt x="10186" y="2916"/>
                    </a:cubicBezTo>
                    <a:lnTo>
                      <a:pt x="14649" y="12436"/>
                    </a:lnTo>
                    <a:cubicBezTo>
                      <a:pt x="14895" y="12952"/>
                      <a:pt x="15352" y="12972"/>
                      <a:pt x="15598" y="12436"/>
                    </a:cubicBezTo>
                    <a:lnTo>
                      <a:pt x="21600" y="0"/>
                    </a:lnTo>
                  </a:path>
                </a:pathLst>
              </a:cu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38" name="Freeform: Shape 1515"/>
              <p:cNvSpPr/>
              <p:nvPr/>
            </p:nvSpPr>
            <p:spPr>
              <a:xfrm>
                <a:off x="118226" y="30889"/>
                <a:ext cx="27339" cy="27338"/>
              </a:xfrm>
              <a:prstGeom prst="ellipse">
                <a:avLst/>
              </a:prstGeom>
              <a:noFill/>
              <a:ln w="19050" cap="flat">
                <a:solidFill>
                  <a:schemeClr val="accent2"/>
                </a:solidFill>
                <a:prstDash val="solid"/>
                <a:round/>
              </a:ln>
              <a:effectLst/>
            </p:spPr>
            <p:txBody>
              <a:bodyPr wrap="square" lIns="45719" tIns="45719" rIns="45719" bIns="45719" numCol="1" anchor="ctr">
                <a:noAutofit/>
              </a:bodyPr>
              <a:lstStyle/>
              <a:p>
                <a:pPr>
                  <a:defRPr sz="1000">
                    <a:solidFill>
                      <a:srgbClr val="FFFFFF"/>
                    </a:solidFill>
                  </a:defRPr>
                </a:pPr>
              </a:p>
            </p:txBody>
          </p:sp>
        </p:grpSp>
      </p:grpSp>
      <p:grpSp>
        <p:nvGrpSpPr>
          <p:cNvPr id="1158" name="Group 149"/>
          <p:cNvGrpSpPr/>
          <p:nvPr/>
        </p:nvGrpSpPr>
        <p:grpSpPr>
          <a:xfrm>
            <a:off x="6669758" y="1778098"/>
            <a:ext cx="861626" cy="791066"/>
            <a:chOff x="0" y="0"/>
            <a:chExt cx="861624" cy="791065"/>
          </a:xfrm>
        </p:grpSpPr>
        <p:sp>
          <p:nvSpPr>
            <p:cNvPr id="1141" name="Freeform: Shape 1524"/>
            <p:cNvSpPr/>
            <p:nvPr/>
          </p:nvSpPr>
          <p:spPr>
            <a:xfrm flipH="1" flipV="1">
              <a:off x="393339" y="371566"/>
              <a:ext cx="431429" cy="1"/>
            </a:xfrm>
            <a:prstGeom prst="line">
              <a:avLst/>
            </a:prstGeom>
            <a:noFill/>
            <a:ln w="19050" cap="flat">
              <a:solidFill>
                <a:srgbClr val="8000EA"/>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2" name="Freeform: Shape 1525"/>
            <p:cNvSpPr/>
            <p:nvPr/>
          </p:nvSpPr>
          <p:spPr>
            <a:xfrm>
              <a:off x="393339" y="491367"/>
              <a:ext cx="391649" cy="160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7291" y="21600"/>
                  </a:lnTo>
                  <a:lnTo>
                    <a:pt x="2525" y="0"/>
                  </a:lnTo>
                  <a:lnTo>
                    <a:pt x="0" y="0"/>
                  </a:lnTo>
                </a:path>
              </a:pathLst>
            </a:custGeom>
            <a:noFill/>
            <a:ln w="19050" cap="flat">
              <a:solidFill>
                <a:srgbClr val="8000EA"/>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43" name="Freeform: Shape 1526"/>
            <p:cNvSpPr/>
            <p:nvPr/>
          </p:nvSpPr>
          <p:spPr>
            <a:xfrm>
              <a:off x="393339" y="428734"/>
              <a:ext cx="300317" cy="1269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793" y="0"/>
                  </a:lnTo>
                  <a:lnTo>
                    <a:pt x="11384" y="21600"/>
                  </a:lnTo>
                  <a:lnTo>
                    <a:pt x="21600" y="21600"/>
                  </a:lnTo>
                </a:path>
              </a:pathLst>
            </a:custGeom>
            <a:noFill/>
            <a:ln w="19050" cap="flat">
              <a:solidFill>
                <a:srgbClr val="8000EA"/>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44" name="Freeform: Shape 1527"/>
            <p:cNvSpPr/>
            <p:nvPr/>
          </p:nvSpPr>
          <p:spPr>
            <a:xfrm>
              <a:off x="740282" y="555694"/>
              <a:ext cx="121343" cy="1"/>
            </a:xfrm>
            <a:prstGeom prst="line">
              <a:avLst/>
            </a:prstGeom>
            <a:noFill/>
            <a:ln w="19050" cap="flat">
              <a:solidFill>
                <a:srgbClr val="8000EA"/>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5" name="Freeform: Shape 1528"/>
            <p:cNvSpPr/>
            <p:nvPr/>
          </p:nvSpPr>
          <p:spPr>
            <a:xfrm>
              <a:off x="481826" y="371566"/>
              <a:ext cx="319089" cy="91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6714" y="21600"/>
                  </a:lnTo>
                  <a:lnTo>
                    <a:pt x="0" y="0"/>
                  </a:lnTo>
                </a:path>
              </a:pathLst>
            </a:custGeom>
            <a:noFill/>
            <a:ln w="19050" cap="flat">
              <a:solidFill>
                <a:srgbClr val="8000EA"/>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46" name="Freeform: Shape 1529"/>
            <p:cNvSpPr/>
            <p:nvPr/>
          </p:nvSpPr>
          <p:spPr>
            <a:xfrm>
              <a:off x="-1" y="-1"/>
              <a:ext cx="393342" cy="791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108"/>
                  </a:moveTo>
                  <a:lnTo>
                    <a:pt x="21600" y="19751"/>
                  </a:lnTo>
                  <a:lnTo>
                    <a:pt x="21596" y="19993"/>
                  </a:lnTo>
                  <a:lnTo>
                    <a:pt x="16394" y="21600"/>
                  </a:lnTo>
                  <a:lnTo>
                    <a:pt x="5539" y="18407"/>
                  </a:lnTo>
                  <a:lnTo>
                    <a:pt x="5539" y="14944"/>
                  </a:lnTo>
                  <a:lnTo>
                    <a:pt x="0" y="13429"/>
                  </a:lnTo>
                  <a:lnTo>
                    <a:pt x="0" y="8190"/>
                  </a:lnTo>
                  <a:lnTo>
                    <a:pt x="5539" y="6626"/>
                  </a:lnTo>
                  <a:lnTo>
                    <a:pt x="5539" y="3181"/>
                  </a:lnTo>
                  <a:lnTo>
                    <a:pt x="16035" y="0"/>
                  </a:lnTo>
                  <a:lnTo>
                    <a:pt x="21600" y="1658"/>
                  </a:lnTo>
                  <a:lnTo>
                    <a:pt x="21600" y="17108"/>
                  </a:lnTo>
                  <a:close/>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47" name="Freeform: Shape 1530"/>
            <p:cNvSpPr/>
            <p:nvPr/>
          </p:nvSpPr>
          <p:spPr>
            <a:xfrm flipV="1">
              <a:off x="196671" y="59016"/>
              <a:ext cx="1" cy="120035"/>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48" name="Freeform: Shape 1531"/>
            <p:cNvSpPr/>
            <p:nvPr/>
          </p:nvSpPr>
          <p:spPr>
            <a:xfrm>
              <a:off x="99181" y="145732"/>
              <a:ext cx="198133" cy="152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174"/>
                  </a:moveTo>
                  <a:lnTo>
                    <a:pt x="11366" y="21600"/>
                  </a:lnTo>
                  <a:lnTo>
                    <a:pt x="21600" y="13174"/>
                  </a:lnTo>
                  <a:lnTo>
                    <a:pt x="21600" y="0"/>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49" name="Freeform: Shape 1532"/>
            <p:cNvSpPr/>
            <p:nvPr/>
          </p:nvSpPr>
          <p:spPr>
            <a:xfrm flipH="1">
              <a:off x="99181" y="491367"/>
              <a:ext cx="91565" cy="54170"/>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0" name="Freeform: Shape 1533"/>
            <p:cNvSpPr/>
            <p:nvPr/>
          </p:nvSpPr>
          <p:spPr>
            <a:xfrm flipH="1">
              <a:off x="7541" y="334709"/>
              <a:ext cx="91641" cy="54247"/>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1" name="Freeform: Shape 1534"/>
            <p:cNvSpPr/>
            <p:nvPr/>
          </p:nvSpPr>
          <p:spPr>
            <a:xfrm>
              <a:off x="130728" y="392571"/>
              <a:ext cx="128730" cy="500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08"/>
                  </a:moveTo>
                  <a:lnTo>
                    <a:pt x="11491" y="0"/>
                  </a:lnTo>
                  <a:lnTo>
                    <a:pt x="21600" y="21600"/>
                  </a:lnTo>
                </a:path>
              </a:pathLst>
            </a:custGeom>
            <a:noFill/>
            <a:ln w="19050" cap="flat">
              <a:solidFill>
                <a:srgbClr val="FFFFFF"/>
              </a:solidFill>
              <a:prstDash val="solid"/>
              <a:round/>
            </a:ln>
            <a:effectLst/>
          </p:spPr>
          <p:txBody>
            <a:bodyPr wrap="square" lIns="45719" tIns="45719" rIns="45719" bIns="45719" numCol="1" anchor="ctr">
              <a:noAutofit/>
            </a:bodyPr>
            <a:lstStyle/>
            <a:p>
              <a:pPr>
                <a:defRPr sz="1000">
                  <a:solidFill>
                    <a:srgbClr val="FFFFFF"/>
                  </a:solidFill>
                </a:defRPr>
              </a:pPr>
            </a:p>
          </p:txBody>
        </p:sp>
        <p:sp>
          <p:nvSpPr>
            <p:cNvPr id="1152" name="Freeform: Shape 1535"/>
            <p:cNvSpPr/>
            <p:nvPr/>
          </p:nvSpPr>
          <p:spPr>
            <a:xfrm>
              <a:off x="203441" y="298006"/>
              <a:ext cx="1" cy="98106"/>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3" name="Freeform: Shape 1536"/>
            <p:cNvSpPr/>
            <p:nvPr/>
          </p:nvSpPr>
          <p:spPr>
            <a:xfrm flipH="1">
              <a:off x="193053" y="673264"/>
              <a:ext cx="95412" cy="55401"/>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154" name="Freeform: Shape 1537"/>
            <p:cNvSpPr/>
            <p:nvPr/>
          </p:nvSpPr>
          <p:spPr>
            <a:xfrm flipV="1">
              <a:off x="188282" y="485904"/>
              <a:ext cx="205059" cy="120957"/>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nvGrpSpPr>
            <p:cNvPr id="1157" name="Graphic 47"/>
            <p:cNvGrpSpPr/>
            <p:nvPr/>
          </p:nvGrpSpPr>
          <p:grpSpPr>
            <a:xfrm>
              <a:off x="484288" y="129804"/>
              <a:ext cx="213675" cy="155123"/>
              <a:chOff x="0" y="0"/>
              <a:chExt cx="213674" cy="155121"/>
            </a:xfrm>
          </p:grpSpPr>
          <p:sp>
            <p:nvSpPr>
              <p:cNvPr id="1155" name="Freeform: Shape 1539"/>
              <p:cNvSpPr/>
              <p:nvPr/>
            </p:nvSpPr>
            <p:spPr>
              <a:xfrm>
                <a:off x="-1" y="-1"/>
                <a:ext cx="126190" cy="1533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697" y="21600"/>
                    </a:moveTo>
                    <a:lnTo>
                      <a:pt x="8917" y="21600"/>
                    </a:lnTo>
                    <a:cubicBezTo>
                      <a:pt x="8284" y="21600"/>
                      <a:pt x="7968" y="21340"/>
                      <a:pt x="7968" y="20820"/>
                    </a:cubicBezTo>
                    <a:lnTo>
                      <a:pt x="7968" y="3739"/>
                    </a:lnTo>
                    <a:lnTo>
                      <a:pt x="948" y="3739"/>
                    </a:lnTo>
                    <a:cubicBezTo>
                      <a:pt x="316" y="3739"/>
                      <a:pt x="0" y="3479"/>
                      <a:pt x="0" y="2959"/>
                    </a:cubicBezTo>
                    <a:lnTo>
                      <a:pt x="0" y="780"/>
                    </a:lnTo>
                    <a:cubicBezTo>
                      <a:pt x="0" y="260"/>
                      <a:pt x="316" y="0"/>
                      <a:pt x="948" y="0"/>
                    </a:cubicBezTo>
                    <a:lnTo>
                      <a:pt x="20652" y="0"/>
                    </a:lnTo>
                    <a:cubicBezTo>
                      <a:pt x="21284" y="0"/>
                      <a:pt x="21600" y="260"/>
                      <a:pt x="21600" y="780"/>
                    </a:cubicBezTo>
                    <a:lnTo>
                      <a:pt x="21600" y="2959"/>
                    </a:lnTo>
                    <a:cubicBezTo>
                      <a:pt x="21600" y="3479"/>
                      <a:pt x="21284" y="3739"/>
                      <a:pt x="20652" y="3739"/>
                    </a:cubicBezTo>
                    <a:lnTo>
                      <a:pt x="13632" y="3739"/>
                    </a:lnTo>
                    <a:lnTo>
                      <a:pt x="13632" y="20820"/>
                    </a:lnTo>
                    <a:cubicBezTo>
                      <a:pt x="13632" y="21340"/>
                      <a:pt x="13316" y="21600"/>
                      <a:pt x="12683" y="21600"/>
                    </a:cubicBezTo>
                    <a:close/>
                  </a:path>
                </a:pathLst>
              </a:custGeom>
              <a:solidFill>
                <a:srgbClr val="8000EA"/>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sp>
            <p:nvSpPr>
              <p:cNvPr id="1156" name="Freeform: Shape 1540"/>
              <p:cNvSpPr/>
              <p:nvPr/>
            </p:nvSpPr>
            <p:spPr>
              <a:xfrm>
                <a:off x="133267" y="9542"/>
                <a:ext cx="80408" cy="145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7" y="21600"/>
                    </a:moveTo>
                    <a:cubicBezTo>
                      <a:pt x="11058" y="21600"/>
                      <a:pt x="8578" y="21166"/>
                      <a:pt x="6966" y="20287"/>
                    </a:cubicBezTo>
                    <a:cubicBezTo>
                      <a:pt x="5374" y="19408"/>
                      <a:pt x="4568" y="18049"/>
                      <a:pt x="4568" y="16211"/>
                    </a:cubicBezTo>
                    <a:lnTo>
                      <a:pt x="4568" y="8094"/>
                    </a:lnTo>
                    <a:lnTo>
                      <a:pt x="1488" y="8094"/>
                    </a:lnTo>
                    <a:cubicBezTo>
                      <a:pt x="496" y="8094"/>
                      <a:pt x="0" y="7820"/>
                      <a:pt x="0" y="7272"/>
                    </a:cubicBezTo>
                    <a:lnTo>
                      <a:pt x="0" y="5925"/>
                    </a:lnTo>
                    <a:cubicBezTo>
                      <a:pt x="0" y="5423"/>
                      <a:pt x="476" y="5114"/>
                      <a:pt x="1426" y="5000"/>
                    </a:cubicBezTo>
                    <a:lnTo>
                      <a:pt x="4795" y="4601"/>
                    </a:lnTo>
                    <a:lnTo>
                      <a:pt x="5870" y="856"/>
                    </a:lnTo>
                    <a:cubicBezTo>
                      <a:pt x="5953" y="525"/>
                      <a:pt x="6118" y="308"/>
                      <a:pt x="6408" y="183"/>
                    </a:cubicBezTo>
                    <a:cubicBezTo>
                      <a:pt x="6676" y="57"/>
                      <a:pt x="7069" y="0"/>
                      <a:pt x="7524" y="0"/>
                    </a:cubicBezTo>
                    <a:lnTo>
                      <a:pt x="11741" y="0"/>
                    </a:lnTo>
                    <a:cubicBezTo>
                      <a:pt x="12733" y="0"/>
                      <a:pt x="13229" y="274"/>
                      <a:pt x="13229" y="822"/>
                    </a:cubicBezTo>
                    <a:lnTo>
                      <a:pt x="13229" y="4532"/>
                    </a:lnTo>
                    <a:lnTo>
                      <a:pt x="19926" y="4532"/>
                    </a:lnTo>
                    <a:cubicBezTo>
                      <a:pt x="20918" y="4532"/>
                      <a:pt x="21414" y="4806"/>
                      <a:pt x="21414" y="5354"/>
                    </a:cubicBezTo>
                    <a:lnTo>
                      <a:pt x="21414" y="7261"/>
                    </a:lnTo>
                    <a:cubicBezTo>
                      <a:pt x="21414" y="7809"/>
                      <a:pt x="20918" y="8083"/>
                      <a:pt x="19926" y="8083"/>
                    </a:cubicBezTo>
                    <a:lnTo>
                      <a:pt x="13229" y="8083"/>
                    </a:lnTo>
                    <a:lnTo>
                      <a:pt x="13229" y="15960"/>
                    </a:lnTo>
                    <a:cubicBezTo>
                      <a:pt x="13229" y="16657"/>
                      <a:pt x="13539" y="17159"/>
                      <a:pt x="14180" y="17433"/>
                    </a:cubicBezTo>
                    <a:cubicBezTo>
                      <a:pt x="14800" y="17718"/>
                      <a:pt x="15875" y="17855"/>
                      <a:pt x="17383" y="17855"/>
                    </a:cubicBezTo>
                    <a:cubicBezTo>
                      <a:pt x="17983" y="17855"/>
                      <a:pt x="18582" y="17832"/>
                      <a:pt x="19223" y="17775"/>
                    </a:cubicBezTo>
                    <a:cubicBezTo>
                      <a:pt x="19864" y="17718"/>
                      <a:pt x="20318" y="17695"/>
                      <a:pt x="20587" y="17695"/>
                    </a:cubicBezTo>
                    <a:cubicBezTo>
                      <a:pt x="21269" y="17695"/>
                      <a:pt x="21600" y="17935"/>
                      <a:pt x="21600" y="18415"/>
                    </a:cubicBezTo>
                    <a:lnTo>
                      <a:pt x="21600" y="20024"/>
                    </a:lnTo>
                    <a:cubicBezTo>
                      <a:pt x="21600" y="20378"/>
                      <a:pt x="21517" y="20629"/>
                      <a:pt x="21373" y="20778"/>
                    </a:cubicBezTo>
                    <a:cubicBezTo>
                      <a:pt x="21207" y="20926"/>
                      <a:pt x="20856" y="21052"/>
                      <a:pt x="20298" y="21143"/>
                    </a:cubicBezTo>
                    <a:cubicBezTo>
                      <a:pt x="19512" y="21269"/>
                      <a:pt x="18623" y="21383"/>
                      <a:pt x="17631" y="21451"/>
                    </a:cubicBezTo>
                    <a:cubicBezTo>
                      <a:pt x="16639" y="21531"/>
                      <a:pt x="15585" y="21566"/>
                      <a:pt x="14427" y="21566"/>
                    </a:cubicBezTo>
                    <a:close/>
                  </a:path>
                </a:pathLst>
              </a:custGeom>
              <a:solidFill>
                <a:srgbClr val="8000EA"/>
              </a:solidFill>
              <a:ln w="12700" cap="flat">
                <a:noFill/>
                <a:miter lim="400000"/>
              </a:ln>
              <a:effectLst/>
            </p:spPr>
            <p:txBody>
              <a:bodyPr wrap="square" lIns="45719" tIns="45719" rIns="45719" bIns="45719" numCol="1" anchor="ctr">
                <a:noAutofit/>
              </a:bodyPr>
              <a:lstStyle/>
              <a:p>
                <a:pPr>
                  <a:defRPr sz="1000">
                    <a:solidFill>
                      <a:srgbClr val="FFFFFF"/>
                    </a:solidFill>
                  </a:defRPr>
                </a:pPr>
              </a:p>
            </p:txBody>
          </p:sp>
        </p:grpSp>
      </p:grpSp>
      <p:sp>
        <p:nvSpPr>
          <p:cNvPr id="1159" name="TextBox 157"/>
          <p:cNvSpPr txBox="1"/>
          <p:nvPr/>
        </p:nvSpPr>
        <p:spPr>
          <a:xfrm>
            <a:off x="6231890" y="4154749"/>
            <a:ext cx="1737361" cy="9842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536230">
              <a:lnSpc>
                <a:spcPct val="90000"/>
              </a:lnSpc>
              <a:defRPr sz="1600">
                <a:solidFill>
                  <a:srgbClr val="FFFFFF"/>
                </a:solidFill>
              </a:defRPr>
            </a:lvl1pPr>
          </a:lstStyle>
          <a:p>
            <a:pPr/>
            <a:r>
              <a:t>Enterprise-grade text generation, optimized for RAG and Agents</a:t>
            </a:r>
          </a:p>
        </p:txBody>
      </p:sp>
      <p:sp>
        <p:nvSpPr>
          <p:cNvPr id="1160" name="Straight Connector 134"/>
          <p:cNvSpPr/>
          <p:nvPr/>
        </p:nvSpPr>
        <p:spPr>
          <a:xfrm>
            <a:off x="415953" y="3849528"/>
            <a:ext cx="11430001" cy="1"/>
          </a:xfrm>
          <a:prstGeom prst="line">
            <a:avLst/>
          </a:prstGeom>
          <a:ln w="38100" cap="rnd">
            <a:solidFill>
              <a:srgbClr val="E1358F"/>
            </a:solidFill>
            <a:miter/>
          </a:ln>
        </p:spPr>
        <p:txBody>
          <a:bodyPr lIns="45719" rIns="45719"/>
          <a:lstStyle/>
          <a:p>
            <a:pPr>
              <a:defRPr>
                <a:solidFill>
                  <a:srgbClr val="FFFFFF"/>
                </a:solidFill>
              </a:defRPr>
            </a:pPr>
          </a:p>
        </p:txBody>
      </p:sp>
      <p:sp>
        <p:nvSpPr>
          <p:cNvPr id="1161" name="Oval 135"/>
          <p:cNvSpPr/>
          <p:nvPr/>
        </p:nvSpPr>
        <p:spPr>
          <a:xfrm>
            <a:off x="3168649" y="3758088"/>
            <a:ext cx="182882" cy="182881"/>
          </a:xfrm>
          <a:prstGeom prst="ellipse">
            <a:avLst/>
          </a:prstGeom>
          <a:solidFill>
            <a:srgbClr val="0093A5"/>
          </a:solidFill>
          <a:ln w="73025">
            <a:solidFill>
              <a:srgbClr val="0093A5">
                <a:alpha val="30000"/>
              </a:srgbClr>
            </a:solidFill>
            <a:miter/>
          </a:ln>
        </p:spPr>
        <p:txBody>
          <a:bodyPr lIns="45719" rIns="45719" anchor="ctr"/>
          <a:lstStyle/>
          <a:p>
            <a:pPr algn="ctr" defTabSz="634686">
              <a:defRPr sz="2400">
                <a:solidFill>
                  <a:srgbClr val="FFFFFF"/>
                </a:solidFill>
                <a:latin typeface="+mn-lt"/>
                <a:ea typeface="+mn-ea"/>
                <a:cs typeface="+mn-cs"/>
                <a:sym typeface="Amazon Ember"/>
              </a:defRPr>
            </a:pPr>
          </a:p>
        </p:txBody>
      </p:sp>
      <p:sp>
        <p:nvSpPr>
          <p:cNvPr id="1162" name="Oval 136"/>
          <p:cNvSpPr/>
          <p:nvPr/>
        </p:nvSpPr>
        <p:spPr>
          <a:xfrm>
            <a:off x="5088890" y="3758088"/>
            <a:ext cx="182881" cy="182881"/>
          </a:xfrm>
          <a:prstGeom prst="ellipse">
            <a:avLst/>
          </a:prstGeom>
          <a:solidFill>
            <a:srgbClr val="1558D9"/>
          </a:solidFill>
          <a:ln w="73025">
            <a:solidFill>
              <a:srgbClr val="1558D9">
                <a:alpha val="30000"/>
              </a:srgbClr>
            </a:solidFill>
            <a:miter/>
          </a:ln>
        </p:spPr>
        <p:txBody>
          <a:bodyPr lIns="45719" rIns="45719" anchor="ctr"/>
          <a:lstStyle/>
          <a:p>
            <a:pPr algn="ctr" defTabSz="634686">
              <a:defRPr sz="2400">
                <a:solidFill>
                  <a:srgbClr val="FFFFFF"/>
                </a:solidFill>
                <a:latin typeface="+mn-lt"/>
                <a:ea typeface="+mn-ea"/>
                <a:cs typeface="+mn-cs"/>
                <a:sym typeface="Amazon Ember"/>
              </a:defRPr>
            </a:pPr>
          </a:p>
        </p:txBody>
      </p:sp>
      <p:sp>
        <p:nvSpPr>
          <p:cNvPr id="1163" name="Oval 137"/>
          <p:cNvSpPr/>
          <p:nvPr/>
        </p:nvSpPr>
        <p:spPr>
          <a:xfrm rot="10800000">
            <a:off x="8929369" y="3758088"/>
            <a:ext cx="182881" cy="182881"/>
          </a:xfrm>
          <a:prstGeom prst="ellipse">
            <a:avLst/>
          </a:prstGeom>
          <a:solidFill>
            <a:srgbClr val="C503DC"/>
          </a:solidFill>
          <a:ln w="73025">
            <a:solidFill>
              <a:srgbClr val="C503DC">
                <a:alpha val="30000"/>
              </a:srgbClr>
            </a:solidFill>
            <a:miter/>
          </a:ln>
        </p:spPr>
        <p:txBody>
          <a:bodyPr lIns="45719" rIns="45719" anchor="ctr"/>
          <a:lstStyle/>
          <a:p>
            <a:pPr algn="ctr" defTabSz="634686">
              <a:defRPr sz="2400">
                <a:solidFill>
                  <a:srgbClr val="FFFFFF"/>
                </a:solidFill>
                <a:latin typeface="+mn-lt"/>
                <a:ea typeface="+mn-ea"/>
                <a:cs typeface="+mn-cs"/>
                <a:sym typeface="Amazon Ember"/>
              </a:defRPr>
            </a:pPr>
          </a:p>
        </p:txBody>
      </p:sp>
      <p:sp>
        <p:nvSpPr>
          <p:cNvPr id="1164" name="Oval 138"/>
          <p:cNvSpPr/>
          <p:nvPr/>
        </p:nvSpPr>
        <p:spPr>
          <a:xfrm>
            <a:off x="7009130" y="3758088"/>
            <a:ext cx="182881" cy="182881"/>
          </a:xfrm>
          <a:prstGeom prst="ellipse">
            <a:avLst/>
          </a:prstGeom>
          <a:solidFill>
            <a:srgbClr val="8000EA"/>
          </a:solidFill>
          <a:ln w="73025">
            <a:solidFill>
              <a:srgbClr val="8000EA">
                <a:alpha val="30000"/>
              </a:srgbClr>
            </a:solidFill>
            <a:miter/>
          </a:ln>
        </p:spPr>
        <p:txBody>
          <a:bodyPr lIns="45719" rIns="45719" anchor="ctr"/>
          <a:lstStyle/>
          <a:p>
            <a:pPr algn="ctr" defTabSz="634686">
              <a:defRPr sz="2400">
                <a:solidFill>
                  <a:srgbClr val="FFFFFF"/>
                </a:solidFill>
                <a:latin typeface="+mn-lt"/>
                <a:ea typeface="+mn-ea"/>
                <a:cs typeface="+mn-cs"/>
                <a:sym typeface="Amazon Ember"/>
              </a:defRPr>
            </a:pPr>
          </a:p>
        </p:txBody>
      </p:sp>
      <p:sp>
        <p:nvSpPr>
          <p:cNvPr id="1165" name="Oval 139"/>
          <p:cNvSpPr/>
          <p:nvPr/>
        </p:nvSpPr>
        <p:spPr>
          <a:xfrm>
            <a:off x="10849609" y="3758088"/>
            <a:ext cx="182881" cy="182881"/>
          </a:xfrm>
          <a:prstGeom prst="ellipse">
            <a:avLst/>
          </a:prstGeom>
          <a:solidFill>
            <a:schemeClr val="accent2"/>
          </a:solidFill>
          <a:ln w="73025">
            <a:solidFill>
              <a:srgbClr val="F75D52">
                <a:alpha val="30000"/>
              </a:srgbClr>
            </a:solidFill>
            <a:miter/>
          </a:ln>
        </p:spPr>
        <p:txBody>
          <a:bodyPr lIns="45719" rIns="45719" anchor="ctr"/>
          <a:lstStyle/>
          <a:p>
            <a:pPr algn="ctr" defTabSz="634686">
              <a:defRPr sz="2400">
                <a:solidFill>
                  <a:srgbClr val="FFFFFF"/>
                </a:solidFill>
                <a:latin typeface="+mn-lt"/>
                <a:ea typeface="+mn-ea"/>
                <a:cs typeface="+mn-cs"/>
                <a:sym typeface="Amazon Ember"/>
              </a:defRPr>
            </a:pPr>
          </a:p>
        </p:txBody>
      </p:sp>
      <p:sp>
        <p:nvSpPr>
          <p:cNvPr id="1166" name="Oval 140"/>
          <p:cNvSpPr/>
          <p:nvPr/>
        </p:nvSpPr>
        <p:spPr>
          <a:xfrm>
            <a:off x="1248410" y="3758088"/>
            <a:ext cx="182881" cy="182881"/>
          </a:xfrm>
          <a:prstGeom prst="ellipse">
            <a:avLst/>
          </a:prstGeom>
          <a:solidFill>
            <a:srgbClr val="00C939"/>
          </a:solidFill>
          <a:ln w="73025">
            <a:solidFill>
              <a:srgbClr val="00C939">
                <a:alpha val="30000"/>
              </a:srgbClr>
            </a:solidFill>
            <a:miter/>
          </a:ln>
        </p:spPr>
        <p:txBody>
          <a:bodyPr lIns="45719" rIns="45719" anchor="ctr"/>
          <a:lstStyle/>
          <a:p>
            <a:pPr algn="ctr" defTabSz="634686">
              <a:defRPr sz="2400">
                <a:solidFill>
                  <a:srgbClr val="FFFFFF"/>
                </a:solidFill>
                <a:latin typeface="+mn-lt"/>
                <a:ea typeface="+mn-ea"/>
                <a:cs typeface="+mn-cs"/>
                <a:sym typeface="Amazon Ember"/>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Slide Number Placeholder 5"/>
          <p:cNvSpPr txBox="1"/>
          <p:nvPr>
            <p:ph type="sldNum" sz="quarter" idx="2"/>
          </p:nvPr>
        </p:nvSpPr>
        <p:spPr>
          <a:xfrm>
            <a:off x="11722100" y="6454513"/>
            <a:ext cx="127001"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73" name="Rectangle 10"/>
          <p:cNvGrpSpPr/>
          <p:nvPr/>
        </p:nvGrpSpPr>
        <p:grpSpPr>
          <a:xfrm>
            <a:off x="425449" y="4786207"/>
            <a:ext cx="1786090" cy="1417321"/>
            <a:chOff x="0" y="0"/>
            <a:chExt cx="1786088" cy="1417319"/>
          </a:xfrm>
        </p:grpSpPr>
        <p:sp>
          <p:nvSpPr>
            <p:cNvPr id="1171" name="Rectangle"/>
            <p:cNvSpPr/>
            <p:nvPr/>
          </p:nvSpPr>
          <p:spPr>
            <a:xfrm>
              <a:off x="-1" y="0"/>
              <a:ext cx="1786090" cy="1417320"/>
            </a:xfrm>
            <a:prstGeom prst="rect">
              <a:avLst/>
            </a:prstGeom>
            <a:gradFill flip="none" rotWithShape="1">
              <a:gsLst>
                <a:gs pos="0">
                  <a:srgbClr val="033181"/>
                </a:gs>
                <a:gs pos="100000">
                  <a:srgbClr val="0F65F9"/>
                </a:gs>
              </a:gsLst>
              <a:lin ang="13500000" scaled="0"/>
            </a:gradFill>
            <a:ln w="12700" cap="flat">
              <a:noFill/>
              <a:miter lim="400000"/>
            </a:ln>
            <a:effectLst/>
          </p:spPr>
          <p:txBody>
            <a:bodyPr wrap="square" lIns="45719" tIns="45719" rIns="45719" bIns="45719" numCol="1" anchor="ctr">
              <a:noAutofit/>
            </a:bodyPr>
            <a:lstStyle/>
            <a:p>
              <a:pPr algn="ctr">
                <a:defRPr sz="2000">
                  <a:solidFill>
                    <a:srgbClr val="FFFFFF"/>
                  </a:solidFill>
                </a:defRPr>
              </a:pPr>
            </a:p>
          </p:txBody>
        </p:sp>
        <p:sp>
          <p:nvSpPr>
            <p:cNvPr id="1172" name="Prompt…"/>
            <p:cNvSpPr txBox="1"/>
            <p:nvPr/>
          </p:nvSpPr>
          <p:spPr>
            <a:xfrm>
              <a:off x="45719" y="358140"/>
              <a:ext cx="1694650" cy="70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000">
                  <a:solidFill>
                    <a:srgbClr val="FFFFFF"/>
                  </a:solidFill>
                </a:defRPr>
              </a:pPr>
              <a:r>
                <a:t>Prompt</a:t>
              </a:r>
            </a:p>
            <a:p>
              <a:pPr algn="ctr">
                <a:defRPr sz="2000">
                  <a:solidFill>
                    <a:srgbClr val="FFFFFF"/>
                  </a:solidFill>
                </a:defRPr>
              </a:pPr>
              <a:r>
                <a:t>engineering</a:t>
              </a:r>
            </a:p>
          </p:txBody>
        </p:sp>
      </p:grpSp>
      <p:grpSp>
        <p:nvGrpSpPr>
          <p:cNvPr id="1176" name="Rectangle 11"/>
          <p:cNvGrpSpPr/>
          <p:nvPr/>
        </p:nvGrpSpPr>
        <p:grpSpPr>
          <a:xfrm>
            <a:off x="2836427" y="4033732"/>
            <a:ext cx="1786090" cy="2169796"/>
            <a:chOff x="0" y="0"/>
            <a:chExt cx="1786088" cy="2169795"/>
          </a:xfrm>
        </p:grpSpPr>
        <p:sp>
          <p:nvSpPr>
            <p:cNvPr id="1174" name="Rectangle"/>
            <p:cNvSpPr/>
            <p:nvPr/>
          </p:nvSpPr>
          <p:spPr>
            <a:xfrm>
              <a:off x="-1" y="-1"/>
              <a:ext cx="1786090" cy="2169797"/>
            </a:xfrm>
            <a:prstGeom prst="rect">
              <a:avLst/>
            </a:prstGeom>
            <a:gradFill flip="none" rotWithShape="1">
              <a:gsLst>
                <a:gs pos="0">
                  <a:srgbClr val="033181"/>
                </a:gs>
                <a:gs pos="100000">
                  <a:srgbClr val="0F65F9"/>
                </a:gs>
              </a:gsLst>
              <a:lin ang="135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75" name="Retrieval…"/>
            <p:cNvSpPr txBox="1"/>
            <p:nvPr/>
          </p:nvSpPr>
          <p:spPr>
            <a:xfrm>
              <a:off x="45719" y="429577"/>
              <a:ext cx="1694650" cy="1310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000">
                  <a:solidFill>
                    <a:srgbClr val="FFFFFF"/>
                  </a:solidFill>
                </a:defRPr>
              </a:pPr>
              <a:r>
                <a:t>Retrieval</a:t>
              </a:r>
            </a:p>
            <a:p>
              <a:pPr algn="ctr">
                <a:defRPr sz="2000">
                  <a:solidFill>
                    <a:srgbClr val="FFFFFF"/>
                  </a:solidFill>
                </a:defRPr>
              </a:pPr>
              <a:r>
                <a:t>Augmented</a:t>
              </a:r>
            </a:p>
            <a:p>
              <a:pPr algn="ctr">
                <a:defRPr sz="2000">
                  <a:solidFill>
                    <a:srgbClr val="FFFFFF"/>
                  </a:solidFill>
                </a:defRPr>
              </a:pPr>
              <a:r>
                <a:t>Generation</a:t>
              </a:r>
            </a:p>
            <a:p>
              <a:pPr algn="ctr">
                <a:defRPr sz="2000">
                  <a:solidFill>
                    <a:srgbClr val="FFFFFF"/>
                  </a:solidFill>
                </a:defRPr>
              </a:pPr>
              <a:r>
                <a:t>(RAG)</a:t>
              </a:r>
            </a:p>
          </p:txBody>
        </p:sp>
      </p:grpSp>
      <p:grpSp>
        <p:nvGrpSpPr>
          <p:cNvPr id="1179" name="Rectangle 12"/>
          <p:cNvGrpSpPr/>
          <p:nvPr/>
        </p:nvGrpSpPr>
        <p:grpSpPr>
          <a:xfrm>
            <a:off x="5247406" y="3165051"/>
            <a:ext cx="1786089" cy="3038476"/>
            <a:chOff x="0" y="0"/>
            <a:chExt cx="1786088" cy="3038475"/>
          </a:xfrm>
        </p:grpSpPr>
        <p:sp>
          <p:nvSpPr>
            <p:cNvPr id="1177" name="Rectangle"/>
            <p:cNvSpPr/>
            <p:nvPr/>
          </p:nvSpPr>
          <p:spPr>
            <a:xfrm>
              <a:off x="-1" y="0"/>
              <a:ext cx="1786090" cy="3038475"/>
            </a:xfrm>
            <a:prstGeom prst="rect">
              <a:avLst/>
            </a:prstGeom>
            <a:gradFill flip="none" rotWithShape="1">
              <a:gsLst>
                <a:gs pos="0">
                  <a:srgbClr val="033181"/>
                </a:gs>
                <a:gs pos="100000">
                  <a:srgbClr val="0F65F9"/>
                </a:gs>
              </a:gsLst>
              <a:lin ang="135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78" name="Fine-tuning"/>
            <p:cNvSpPr txBox="1"/>
            <p:nvPr/>
          </p:nvSpPr>
          <p:spPr>
            <a:xfrm>
              <a:off x="45719" y="1321117"/>
              <a:ext cx="1694650"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pPr/>
              <a:r>
                <a:t>Fine-tuning</a:t>
              </a:r>
            </a:p>
          </p:txBody>
        </p:sp>
      </p:grpSp>
      <p:grpSp>
        <p:nvGrpSpPr>
          <p:cNvPr id="1182" name="Rectangle 13"/>
          <p:cNvGrpSpPr/>
          <p:nvPr/>
        </p:nvGrpSpPr>
        <p:grpSpPr>
          <a:xfrm>
            <a:off x="7658383" y="3165051"/>
            <a:ext cx="1786089" cy="3038476"/>
            <a:chOff x="0" y="0"/>
            <a:chExt cx="1786088" cy="3038475"/>
          </a:xfrm>
        </p:grpSpPr>
        <p:sp>
          <p:nvSpPr>
            <p:cNvPr id="1180" name="Rectangle"/>
            <p:cNvSpPr/>
            <p:nvPr/>
          </p:nvSpPr>
          <p:spPr>
            <a:xfrm>
              <a:off x="-1" y="0"/>
              <a:ext cx="1786090" cy="3038476"/>
            </a:xfrm>
            <a:prstGeom prst="rect">
              <a:avLst/>
            </a:prstGeom>
            <a:gradFill flip="none" rotWithShape="1">
              <a:gsLst>
                <a:gs pos="0">
                  <a:srgbClr val="033181"/>
                </a:gs>
                <a:gs pos="100000">
                  <a:srgbClr val="0F65F9"/>
                </a:gs>
              </a:gsLst>
              <a:lin ang="135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81" name="Continued pretraining"/>
            <p:cNvSpPr txBox="1"/>
            <p:nvPr/>
          </p:nvSpPr>
          <p:spPr>
            <a:xfrm>
              <a:off x="45719" y="1168718"/>
              <a:ext cx="1694650"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pPr/>
              <a:r>
                <a:t>Continued pretraining</a:t>
              </a:r>
            </a:p>
          </p:txBody>
        </p:sp>
      </p:grpSp>
      <p:sp>
        <p:nvSpPr>
          <p:cNvPr id="1183" name="TextBox 14"/>
          <p:cNvSpPr txBox="1"/>
          <p:nvPr/>
        </p:nvSpPr>
        <p:spPr>
          <a:xfrm>
            <a:off x="10378365" y="1236033"/>
            <a:ext cx="1477085" cy="1219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defRPr sz="2000">
                <a:solidFill>
                  <a:srgbClr val="FFFFFF"/>
                </a:solidFill>
              </a:defRPr>
            </a:pPr>
            <a:r>
              <a:t>Complexity,</a:t>
            </a:r>
          </a:p>
          <a:p>
            <a:pPr algn="ctr">
              <a:defRPr sz="2000">
                <a:solidFill>
                  <a:srgbClr val="FFFFFF"/>
                </a:solidFill>
              </a:defRPr>
            </a:pPr>
            <a:r>
              <a:t>quality,</a:t>
            </a:r>
          </a:p>
          <a:p>
            <a:pPr algn="ctr">
              <a:defRPr sz="2000">
                <a:solidFill>
                  <a:srgbClr val="FFFFFF"/>
                </a:solidFill>
              </a:defRPr>
            </a:pPr>
            <a:r>
              <a:t>cost,</a:t>
            </a:r>
          </a:p>
          <a:p>
            <a:pPr algn="ctr">
              <a:defRPr sz="2000">
                <a:solidFill>
                  <a:srgbClr val="FFFFFF"/>
                </a:solidFill>
              </a:defRPr>
            </a:pPr>
            <a:r>
              <a:t>time</a:t>
            </a:r>
          </a:p>
        </p:txBody>
      </p:sp>
      <p:sp>
        <p:nvSpPr>
          <p:cNvPr id="1184" name="Straight Arrow Connector 16"/>
          <p:cNvSpPr/>
          <p:nvPr/>
        </p:nvSpPr>
        <p:spPr>
          <a:xfrm flipV="1">
            <a:off x="10069362" y="1155700"/>
            <a:ext cx="1" cy="5047828"/>
          </a:xfrm>
          <a:prstGeom prst="line">
            <a:avLst/>
          </a:prstGeom>
          <a:ln w="57150" cap="rnd">
            <a:solidFill>
              <a:srgbClr val="00AC73"/>
            </a:solidFill>
            <a:miter/>
            <a:tailEnd type="triangle"/>
          </a:ln>
        </p:spPr>
        <p:txBody>
          <a:bodyPr lIns="45719" rIns="45719"/>
          <a:lstStyle/>
          <a:p>
            <a:pPr>
              <a:defRPr>
                <a:solidFill>
                  <a:srgbClr val="FFFFFF"/>
                </a:solidFill>
              </a:defRPr>
            </a:pPr>
          </a:p>
        </p:txBody>
      </p:sp>
      <p:sp>
        <p:nvSpPr>
          <p:cNvPr id="1185" name="Title 3"/>
          <p:cNvSpPr txBox="1"/>
          <p:nvPr>
            <p:ph type="title"/>
          </p:nvPr>
        </p:nvSpPr>
        <p:spPr>
          <a:xfrm>
            <a:off x="425450" y="355600"/>
            <a:ext cx="11430000" cy="638175"/>
          </a:xfrm>
          <a:prstGeom prst="rect">
            <a:avLst/>
          </a:prstGeom>
        </p:spPr>
        <p:txBody>
          <a:bodyPr/>
          <a:lstStyle/>
          <a:p>
            <a:pPr/>
            <a:r>
              <a:t>Common approaches for customizing FMs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73"/>
                                        </p:tgtEl>
                                        <p:attrNameLst>
                                          <p:attrName>style.visibility</p:attrName>
                                        </p:attrNameLst>
                                      </p:cBhvr>
                                      <p:to>
                                        <p:strVal val="visible"/>
                                      </p:to>
                                    </p:set>
                                    <p:animEffect filter="fade" transition="in">
                                      <p:cBhvr>
                                        <p:cTn id="7" dur="500"/>
                                        <p:tgtEl>
                                          <p:spTgt spid="117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1176"/>
                                        </p:tgtEl>
                                        <p:attrNameLst>
                                          <p:attrName>style.visibility</p:attrName>
                                        </p:attrNameLst>
                                      </p:cBhvr>
                                      <p:to>
                                        <p:strVal val="visible"/>
                                      </p:to>
                                    </p:set>
                                    <p:animEffect filter="fade" transition="in">
                                      <p:cBhvr>
                                        <p:cTn id="12" dur="500"/>
                                        <p:tgtEl>
                                          <p:spTgt spid="117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1179"/>
                                        </p:tgtEl>
                                        <p:attrNameLst>
                                          <p:attrName>style.visibility</p:attrName>
                                        </p:attrNameLst>
                                      </p:cBhvr>
                                      <p:to>
                                        <p:strVal val="visible"/>
                                      </p:to>
                                    </p:set>
                                    <p:animEffect filter="fade" transition="in">
                                      <p:cBhvr>
                                        <p:cTn id="17" dur="500"/>
                                        <p:tgtEl>
                                          <p:spTgt spid="117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1182"/>
                                        </p:tgtEl>
                                        <p:attrNameLst>
                                          <p:attrName>style.visibility</p:attrName>
                                        </p:attrNameLst>
                                      </p:cBhvr>
                                      <p:to>
                                        <p:strVal val="visible"/>
                                      </p:to>
                                    </p:set>
                                    <p:animEffect filter="fade" transition="in">
                                      <p:cBhvr>
                                        <p:cTn id="22" dur="500"/>
                                        <p:tgtEl>
                                          <p:spTgt spid="1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3" grpId="1"/>
      <p:bldP build="whole" bldLvl="1" animBg="1" rev="0" advAuto="0" spid="1182" grpId="4"/>
      <p:bldP build="whole" bldLvl="1" animBg="1" rev="0" advAuto="0" spid="1179" grpId="3"/>
      <p:bldP build="whole" bldLvl="1" animBg="1" rev="0" advAuto="0" spid="1176"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7" name="Slide Number Placeholder 5"/>
          <p:cNvSpPr txBox="1"/>
          <p:nvPr>
            <p:ph type="sldNum" sz="quarter" idx="2"/>
          </p:nvPr>
        </p:nvSpPr>
        <p:spPr>
          <a:xfrm>
            <a:off x="11722100" y="6454513"/>
            <a:ext cx="127001"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8" name="Rectangle: Rounded Corners 1"/>
          <p:cNvSpPr/>
          <p:nvPr/>
        </p:nvSpPr>
        <p:spPr>
          <a:xfrm>
            <a:off x="4314914" y="1468403"/>
            <a:ext cx="3556706" cy="4284618"/>
          </a:xfrm>
          <a:prstGeom prst="roundRect">
            <a:avLst>
              <a:gd name="adj" fmla="val 5662"/>
            </a:avLst>
          </a:prstGeom>
          <a:solidFill>
            <a:srgbClr val="000000"/>
          </a:solidFill>
          <a:ln w="19050" cap="rnd">
            <a:solidFill>
              <a:srgbClr val="0047BF"/>
            </a:solidFill>
          </a:ln>
          <a:effectLst>
            <a:outerShdw sx="100000" sy="100000" kx="0" ky="0" algn="b" rotWithShape="0" blurRad="88900" dist="38100" dir="2700000">
              <a:srgbClr val="000000">
                <a:alpha val="30000"/>
              </a:srgbClr>
            </a:outerShdw>
          </a:effectLst>
        </p:spPr>
        <p:txBody>
          <a:bodyPr lIns="45719" rIns="45719" anchor="b"/>
          <a:lstStyle/>
          <a:p>
            <a:pPr algn="ctr">
              <a:spcBef>
                <a:spcPts val="1200"/>
              </a:spcBef>
              <a:defRPr b="1" sz="2400">
                <a:solidFill>
                  <a:srgbClr val="FFFFFF"/>
                </a:solidFill>
              </a:defRPr>
            </a:pPr>
          </a:p>
        </p:txBody>
      </p:sp>
      <p:sp>
        <p:nvSpPr>
          <p:cNvPr id="1189" name="Rectangle: Rounded Corners 1"/>
          <p:cNvSpPr/>
          <p:nvPr/>
        </p:nvSpPr>
        <p:spPr>
          <a:xfrm>
            <a:off x="8068864" y="1463038"/>
            <a:ext cx="3556706" cy="4284618"/>
          </a:xfrm>
          <a:prstGeom prst="roundRect">
            <a:avLst>
              <a:gd name="adj" fmla="val 5662"/>
            </a:avLst>
          </a:prstGeom>
          <a:solidFill>
            <a:srgbClr val="000000"/>
          </a:solidFill>
          <a:ln w="19050" cap="rnd">
            <a:solidFill>
              <a:srgbClr val="0047BF"/>
            </a:solidFill>
          </a:ln>
          <a:effectLst>
            <a:outerShdw sx="100000" sy="100000" kx="0" ky="0" algn="b" rotWithShape="0" blurRad="88900" dist="38100" dir="2700000">
              <a:srgbClr val="000000">
                <a:alpha val="30000"/>
              </a:srgbClr>
            </a:outerShdw>
          </a:effectLst>
        </p:spPr>
        <p:txBody>
          <a:bodyPr lIns="45719" rIns="45719" anchor="b"/>
          <a:lstStyle/>
          <a:p>
            <a:pPr algn="ctr">
              <a:spcBef>
                <a:spcPts val="1200"/>
              </a:spcBef>
              <a:defRPr b="1" sz="2400">
                <a:solidFill>
                  <a:srgbClr val="FFFFFF"/>
                </a:solidFill>
              </a:defRPr>
            </a:pPr>
          </a:p>
        </p:txBody>
      </p:sp>
      <p:sp>
        <p:nvSpPr>
          <p:cNvPr id="1190" name="Rectangle: Rounded Corners 1"/>
          <p:cNvSpPr/>
          <p:nvPr/>
        </p:nvSpPr>
        <p:spPr>
          <a:xfrm>
            <a:off x="560962" y="1463036"/>
            <a:ext cx="3556706" cy="4284619"/>
          </a:xfrm>
          <a:prstGeom prst="roundRect">
            <a:avLst>
              <a:gd name="adj" fmla="val 5662"/>
            </a:avLst>
          </a:prstGeom>
          <a:solidFill>
            <a:srgbClr val="000000"/>
          </a:solidFill>
          <a:ln w="19050" cap="rnd">
            <a:solidFill>
              <a:srgbClr val="0047BF"/>
            </a:solidFill>
          </a:ln>
          <a:effectLst>
            <a:outerShdw sx="100000" sy="100000" kx="0" ky="0" algn="b" rotWithShape="0" blurRad="88900" dist="38100" dir="2700000">
              <a:srgbClr val="000000">
                <a:alpha val="30000"/>
              </a:srgbClr>
            </a:outerShdw>
          </a:effectLst>
        </p:spPr>
        <p:txBody>
          <a:bodyPr lIns="45719" rIns="45719" anchor="b"/>
          <a:lstStyle/>
          <a:p>
            <a:pPr algn="ctr">
              <a:spcBef>
                <a:spcPts val="1200"/>
              </a:spcBef>
              <a:defRPr b="1" sz="2400">
                <a:solidFill>
                  <a:srgbClr val="FFFFFF"/>
                </a:solidFill>
              </a:defRPr>
            </a:pPr>
          </a:p>
        </p:txBody>
      </p:sp>
      <p:sp>
        <p:nvSpPr>
          <p:cNvPr id="1191" name="Title 2"/>
          <p:cNvSpPr txBox="1"/>
          <p:nvPr>
            <p:ph type="title"/>
          </p:nvPr>
        </p:nvSpPr>
        <p:spPr>
          <a:xfrm>
            <a:off x="425037" y="355015"/>
            <a:ext cx="11430003" cy="638176"/>
          </a:xfrm>
          <a:prstGeom prst="rect">
            <a:avLst/>
          </a:prstGeom>
        </p:spPr>
        <p:txBody>
          <a:bodyPr/>
          <a:lstStyle/>
          <a:p>
            <a:pPr/>
            <a:r>
              <a:t>What is Retrieval Augmented Generation?</a:t>
            </a:r>
          </a:p>
        </p:txBody>
      </p:sp>
      <p:sp>
        <p:nvSpPr>
          <p:cNvPr id="1192" name="Rectangle 3"/>
          <p:cNvSpPr txBox="1"/>
          <p:nvPr/>
        </p:nvSpPr>
        <p:spPr>
          <a:xfrm>
            <a:off x="1048003" y="3361197"/>
            <a:ext cx="2582624"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09531">
              <a:lnSpc>
                <a:spcPct val="90000"/>
              </a:lnSpc>
              <a:defRPr b="1" sz="2000">
                <a:solidFill>
                  <a:srgbClr val="FFFFFF"/>
                </a:solidFill>
                <a:latin typeface="+mn-lt"/>
                <a:ea typeface="+mn-ea"/>
                <a:cs typeface="+mn-cs"/>
                <a:sym typeface="Amazon Ember"/>
              </a:defRPr>
            </a:lvl1pPr>
          </a:lstStyle>
          <a:p>
            <a:pPr/>
            <a:r>
              <a:t>Retrieval</a:t>
            </a:r>
          </a:p>
        </p:txBody>
      </p:sp>
      <p:sp>
        <p:nvSpPr>
          <p:cNvPr id="1193" name="TextBox 15"/>
          <p:cNvSpPr txBox="1"/>
          <p:nvPr/>
        </p:nvSpPr>
        <p:spPr>
          <a:xfrm>
            <a:off x="4778321" y="3800252"/>
            <a:ext cx="2731552"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defRPr>
            </a:lvl1pPr>
          </a:lstStyle>
          <a:p>
            <a:pPr/>
            <a:r>
              <a:t>Adding the retrieved relevant context to the user prompt, which goes as an input to the foundation model</a:t>
            </a:r>
          </a:p>
        </p:txBody>
      </p:sp>
      <p:sp>
        <p:nvSpPr>
          <p:cNvPr id="1194" name="Rectangle 16"/>
          <p:cNvSpPr txBox="1"/>
          <p:nvPr/>
        </p:nvSpPr>
        <p:spPr>
          <a:xfrm>
            <a:off x="4872926" y="3233765"/>
            <a:ext cx="261158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09531">
              <a:lnSpc>
                <a:spcPct val="90000"/>
              </a:lnSpc>
              <a:defRPr b="1" sz="2000">
                <a:solidFill>
                  <a:srgbClr val="FFFFFF"/>
                </a:solidFill>
                <a:latin typeface="+mn-lt"/>
                <a:ea typeface="+mn-ea"/>
                <a:cs typeface="+mn-cs"/>
                <a:sym typeface="Amazon Ember"/>
              </a:defRPr>
            </a:lvl1pPr>
          </a:lstStyle>
          <a:p>
            <a:pPr/>
            <a:r>
              <a:t>Augmentation</a:t>
            </a:r>
          </a:p>
        </p:txBody>
      </p:sp>
      <p:sp>
        <p:nvSpPr>
          <p:cNvPr id="1195" name="Rectangle 18"/>
          <p:cNvSpPr txBox="1"/>
          <p:nvPr/>
        </p:nvSpPr>
        <p:spPr>
          <a:xfrm>
            <a:off x="8626099" y="3241379"/>
            <a:ext cx="261158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09531">
              <a:lnSpc>
                <a:spcPct val="90000"/>
              </a:lnSpc>
              <a:defRPr b="1" sz="2000">
                <a:solidFill>
                  <a:srgbClr val="FFFFFF"/>
                </a:solidFill>
                <a:latin typeface="+mn-lt"/>
                <a:ea typeface="+mn-ea"/>
                <a:cs typeface="+mn-cs"/>
                <a:sym typeface="Amazon Ember"/>
              </a:defRPr>
            </a:lvl1pPr>
          </a:lstStyle>
          <a:p>
            <a:pPr/>
            <a:r>
              <a:t>Generation</a:t>
            </a:r>
          </a:p>
        </p:txBody>
      </p:sp>
      <p:sp>
        <p:nvSpPr>
          <p:cNvPr id="1196" name="Rectangle 19"/>
          <p:cNvSpPr txBox="1"/>
          <p:nvPr/>
        </p:nvSpPr>
        <p:spPr>
          <a:xfrm>
            <a:off x="8573086" y="3800252"/>
            <a:ext cx="2717608"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spcBef>
                <a:spcPts val="300"/>
              </a:spcBef>
              <a:defRPr>
                <a:solidFill>
                  <a:srgbClr val="FFFFFF"/>
                </a:solidFill>
              </a:defRPr>
            </a:lvl1pPr>
          </a:lstStyle>
          <a:p>
            <a:pPr/>
            <a:r>
              <a:t>Response from the foundation model based on the augmented prompt.</a:t>
            </a:r>
          </a:p>
        </p:txBody>
      </p:sp>
      <p:sp>
        <p:nvSpPr>
          <p:cNvPr id="1197" name="TextBox 42"/>
          <p:cNvSpPr txBox="1"/>
          <p:nvPr/>
        </p:nvSpPr>
        <p:spPr>
          <a:xfrm>
            <a:off x="1230821" y="3851833"/>
            <a:ext cx="2731553"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defRPr>
            </a:lvl1pPr>
          </a:lstStyle>
          <a:p>
            <a:pPr/>
            <a:r>
              <a:t>Fetches the relevant content from the external knowledge base or data sources based on a user query</a:t>
            </a:r>
          </a:p>
        </p:txBody>
      </p:sp>
      <p:grpSp>
        <p:nvGrpSpPr>
          <p:cNvPr id="1204" name="Group 87"/>
          <p:cNvGrpSpPr/>
          <p:nvPr/>
        </p:nvGrpSpPr>
        <p:grpSpPr>
          <a:xfrm>
            <a:off x="5458695" y="1938285"/>
            <a:ext cx="1210938" cy="1155767"/>
            <a:chOff x="0" y="0"/>
            <a:chExt cx="1210937" cy="1155766"/>
          </a:xfrm>
        </p:grpSpPr>
        <p:grpSp>
          <p:nvGrpSpPr>
            <p:cNvPr id="1202" name="Group 43"/>
            <p:cNvGrpSpPr/>
            <p:nvPr/>
          </p:nvGrpSpPr>
          <p:grpSpPr>
            <a:xfrm>
              <a:off x="-1" y="0"/>
              <a:ext cx="1210939" cy="1155767"/>
              <a:chOff x="0" y="0"/>
              <a:chExt cx="1210937" cy="1155766"/>
            </a:xfrm>
          </p:grpSpPr>
          <p:sp>
            <p:nvSpPr>
              <p:cNvPr id="1198" name="Freeform: Shape 105"/>
              <p:cNvSpPr/>
              <p:nvPr/>
            </p:nvSpPr>
            <p:spPr>
              <a:xfrm>
                <a:off x="12169" y="781442"/>
                <a:ext cx="211395" cy="374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133" y="6813"/>
                      <a:pt x="7644" y="15342"/>
                      <a:pt x="21600" y="21600"/>
                    </a:cubicBezTo>
                  </a:path>
                </a:pathLst>
              </a:custGeom>
              <a:noFill/>
              <a:ln w="19050" cap="flat">
                <a:solidFill>
                  <a:srgbClr val="FFFFFF"/>
                </a:solidFill>
                <a:prstDash val="solid"/>
                <a:round/>
              </a:ln>
              <a:effectLst/>
            </p:spPr>
            <p:txBody>
              <a:bodyPr wrap="square" lIns="45719" tIns="45719" rIns="45719" bIns="45719" numCol="1" anchor="ctr">
                <a:noAutofit/>
              </a:bodyPr>
              <a:lstStyle/>
              <a:p>
                <a:pPr defTabSz="609576">
                  <a:defRPr sz="2400">
                    <a:solidFill>
                      <a:srgbClr val="FFFFFF"/>
                    </a:solidFill>
                    <a:latin typeface="+mn-lt"/>
                    <a:ea typeface="+mn-ea"/>
                    <a:cs typeface="+mn-cs"/>
                    <a:sym typeface="Amazon Ember"/>
                  </a:defRPr>
                </a:pPr>
              </a:p>
            </p:txBody>
          </p:sp>
          <p:sp>
            <p:nvSpPr>
              <p:cNvPr id="1199" name="Freeform: Shape 106"/>
              <p:cNvSpPr/>
              <p:nvPr/>
            </p:nvSpPr>
            <p:spPr>
              <a:xfrm>
                <a:off x="0" y="75656"/>
                <a:ext cx="354924" cy="620956"/>
              </a:xfrm>
              <a:custGeom>
                <a:avLst/>
                <a:gdLst/>
                <a:ahLst/>
                <a:cxnLst>
                  <a:cxn ang="0">
                    <a:pos x="wd2" y="hd2"/>
                  </a:cxn>
                  <a:cxn ang="5400000">
                    <a:pos x="wd2" y="hd2"/>
                  </a:cxn>
                  <a:cxn ang="10800000">
                    <a:pos x="wd2" y="hd2"/>
                  </a:cxn>
                  <a:cxn ang="16200000">
                    <a:pos x="wd2" y="hd2"/>
                  </a:cxn>
                </a:cxnLst>
                <a:rect l="0" t="0" r="r" b="b"/>
                <a:pathLst>
                  <a:path w="21442" h="21600" fill="norm" stroke="1" extrusionOk="0">
                    <a:moveTo>
                      <a:pt x="21442" y="0"/>
                    </a:moveTo>
                    <a:cubicBezTo>
                      <a:pt x="20811" y="183"/>
                      <a:pt x="20181" y="395"/>
                      <a:pt x="19550" y="608"/>
                    </a:cubicBezTo>
                    <a:cubicBezTo>
                      <a:pt x="11299" y="3377"/>
                      <a:pt x="1629" y="9583"/>
                      <a:pt x="157" y="17949"/>
                    </a:cubicBezTo>
                    <a:cubicBezTo>
                      <a:pt x="157" y="17949"/>
                      <a:pt x="-158" y="19410"/>
                      <a:pt x="105" y="21600"/>
                    </a:cubicBezTo>
                  </a:path>
                </a:pathLst>
              </a:custGeom>
              <a:noFill/>
              <a:ln w="19050" cap="flat">
                <a:solidFill>
                  <a:srgbClr val="FFFFFF"/>
                </a:solidFill>
                <a:prstDash val="solid"/>
                <a:round/>
              </a:ln>
              <a:effectLst/>
            </p:spPr>
            <p:txBody>
              <a:bodyPr wrap="square" lIns="45719" tIns="45719" rIns="45719" bIns="45719" numCol="1" anchor="ctr">
                <a:noAutofit/>
              </a:bodyPr>
              <a:lstStyle/>
              <a:p>
                <a:pPr defTabSz="609576">
                  <a:defRPr sz="2400">
                    <a:solidFill>
                      <a:srgbClr val="FFFFFF"/>
                    </a:solidFill>
                    <a:latin typeface="+mn-lt"/>
                    <a:ea typeface="+mn-ea"/>
                    <a:cs typeface="+mn-cs"/>
                    <a:sym typeface="Amazon Ember"/>
                  </a:defRPr>
                </a:pPr>
              </a:p>
            </p:txBody>
          </p:sp>
          <p:sp>
            <p:nvSpPr>
              <p:cNvPr id="1200" name="Freeform: Shape 107"/>
              <p:cNvSpPr/>
              <p:nvPr/>
            </p:nvSpPr>
            <p:spPr>
              <a:xfrm>
                <a:off x="430606" y="0"/>
                <a:ext cx="755972" cy="282933"/>
              </a:xfrm>
              <a:custGeom>
                <a:avLst/>
                <a:gdLst/>
                <a:ahLst/>
                <a:cxnLst>
                  <a:cxn ang="0">
                    <a:pos x="wd2" y="hd2"/>
                  </a:cxn>
                  <a:cxn ang="5400000">
                    <a:pos x="wd2" y="hd2"/>
                  </a:cxn>
                  <a:cxn ang="10800000">
                    <a:pos x="wd2" y="hd2"/>
                  </a:cxn>
                  <a:cxn ang="16200000">
                    <a:pos x="wd2" y="hd2"/>
                  </a:cxn>
                </a:cxnLst>
                <a:rect l="0" t="0" r="r" b="b"/>
                <a:pathLst>
                  <a:path w="21600" h="16520" fill="norm" stroke="1" extrusionOk="0">
                    <a:moveTo>
                      <a:pt x="21600" y="16520"/>
                    </a:moveTo>
                    <a:cubicBezTo>
                      <a:pt x="18418" y="6307"/>
                      <a:pt x="9694" y="-5080"/>
                      <a:pt x="0" y="2426"/>
                    </a:cubicBezTo>
                  </a:path>
                </a:pathLst>
              </a:custGeom>
              <a:noFill/>
              <a:ln w="19050" cap="flat">
                <a:solidFill>
                  <a:srgbClr val="FFFFFF"/>
                </a:solidFill>
                <a:prstDash val="solid"/>
                <a:round/>
              </a:ln>
              <a:effectLst/>
            </p:spPr>
            <p:txBody>
              <a:bodyPr wrap="square" lIns="45719" tIns="45719" rIns="45719" bIns="45719" numCol="1" anchor="ctr">
                <a:noAutofit/>
              </a:bodyPr>
              <a:lstStyle/>
              <a:p>
                <a:pPr defTabSz="609576">
                  <a:defRPr sz="2400">
                    <a:solidFill>
                      <a:srgbClr val="FFFFFF"/>
                    </a:solidFill>
                    <a:latin typeface="+mn-lt"/>
                    <a:ea typeface="+mn-ea"/>
                    <a:cs typeface="+mn-cs"/>
                    <a:sym typeface="Amazon Ember"/>
                  </a:defRPr>
                </a:pPr>
              </a:p>
            </p:txBody>
          </p:sp>
          <p:sp>
            <p:nvSpPr>
              <p:cNvPr id="1201" name="Freeform: Shape 108"/>
              <p:cNvSpPr/>
              <p:nvPr/>
            </p:nvSpPr>
            <p:spPr>
              <a:xfrm>
                <a:off x="1094365" y="191978"/>
                <a:ext cx="116573" cy="106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531"/>
                    </a:moveTo>
                    <a:lnTo>
                      <a:pt x="18376" y="0"/>
                    </a:lnTo>
                    <a:lnTo>
                      <a:pt x="16119" y="17351"/>
                    </a:lnTo>
                    <a:lnTo>
                      <a:pt x="645" y="13632"/>
                    </a:lnTo>
                    <a:lnTo>
                      <a:pt x="0" y="16996"/>
                    </a:lnTo>
                    <a:lnTo>
                      <a:pt x="18860" y="21600"/>
                    </a:lnTo>
                    <a:close/>
                  </a:path>
                </a:pathLst>
              </a:custGeom>
              <a:solidFill>
                <a:srgbClr val="FFFFFF"/>
              </a:solidFill>
              <a:ln w="19050" cap="flat">
                <a:solidFill>
                  <a:srgbClr val="FFFFFF"/>
                </a:solidFill>
                <a:prstDash val="solid"/>
                <a:miter lim="800000"/>
              </a:ln>
              <a:effectLst/>
            </p:spPr>
            <p:txBody>
              <a:bodyPr wrap="square" lIns="45719" tIns="45719" rIns="45719" bIns="45719" numCol="1" anchor="ctr">
                <a:noAutofit/>
              </a:bodyPr>
              <a:lstStyle/>
              <a:p>
                <a:pPr defTabSz="609576">
                  <a:defRPr sz="2400">
                    <a:solidFill>
                      <a:srgbClr val="FFFFFF"/>
                    </a:solidFill>
                    <a:latin typeface="+mn-lt"/>
                    <a:ea typeface="+mn-ea"/>
                    <a:cs typeface="+mn-cs"/>
                    <a:sym typeface="Amazon Ember"/>
                  </a:defRPr>
                </a:pPr>
              </a:p>
            </p:txBody>
          </p:sp>
        </p:grpSp>
        <p:sp>
          <p:nvSpPr>
            <p:cNvPr id="1203" name="Cross 85"/>
            <p:cNvSpPr/>
            <p:nvPr/>
          </p:nvSpPr>
          <p:spPr>
            <a:xfrm>
              <a:off x="191393" y="161415"/>
              <a:ext cx="853405" cy="872071"/>
            </a:xfrm>
            <a:prstGeom prst="plus">
              <a:avLst>
                <a:gd name="adj" fmla="val 41710"/>
              </a:avLst>
            </a:prstGeom>
            <a:noFill/>
            <a:ln w="12700" cap="rnd">
              <a:solidFill>
                <a:srgbClr val="620CB4"/>
              </a:solidFill>
              <a:prstDash val="solid"/>
              <a:round/>
            </a:ln>
            <a:effectLst/>
          </p:spPr>
          <p:txBody>
            <a:bodyPr wrap="square" lIns="45719" tIns="45719" rIns="45719" bIns="45719" numCol="1" anchor="ctr">
              <a:noAutofit/>
            </a:bodyPr>
            <a:lstStyle/>
            <a:p>
              <a:pPr algn="ctr">
                <a:defRPr>
                  <a:solidFill>
                    <a:schemeClr val="accent1"/>
                  </a:solidFill>
                </a:defRPr>
              </a:pPr>
            </a:p>
          </p:txBody>
        </p:sp>
      </p:grpSp>
      <p:pic>
        <p:nvPicPr>
          <p:cNvPr id="1205" name="Picture 88" descr="Picture 88"/>
          <p:cNvPicPr>
            <a:picLocks noChangeAspect="1"/>
          </p:cNvPicPr>
          <p:nvPr/>
        </p:nvPicPr>
        <p:blipFill>
          <a:blip r:embed="rId2">
            <a:extLst/>
          </a:blip>
          <a:stretch>
            <a:fillRect/>
          </a:stretch>
        </p:blipFill>
        <p:spPr>
          <a:xfrm>
            <a:off x="1481181" y="1654381"/>
            <a:ext cx="1716268" cy="1716269"/>
          </a:xfrm>
          <a:prstGeom prst="rect">
            <a:avLst/>
          </a:prstGeom>
          <a:ln w="12700">
            <a:miter lim="400000"/>
          </a:ln>
        </p:spPr>
      </p:pic>
      <p:pic>
        <p:nvPicPr>
          <p:cNvPr id="1206" name="Picture 93" descr="Picture 93"/>
          <p:cNvPicPr>
            <a:picLocks noChangeAspect="1"/>
          </p:cNvPicPr>
          <p:nvPr/>
        </p:nvPicPr>
        <p:blipFill>
          <a:blip r:embed="rId3">
            <a:extLst/>
          </a:blip>
          <a:stretch>
            <a:fillRect/>
          </a:stretch>
        </p:blipFill>
        <p:spPr>
          <a:xfrm>
            <a:off x="9023067" y="1848567"/>
            <a:ext cx="1596457" cy="15964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19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19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19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194"/>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1195"/>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97" grpId="2"/>
      <p:bldP build="whole" bldLvl="1" animBg="1" rev="0" advAuto="0" spid="1194" grpId="4"/>
      <p:bldP build="whole" bldLvl="1" animBg="1" rev="0" advAuto="0" spid="1196" grpId="6"/>
      <p:bldP build="whole" bldLvl="1" animBg="1" rev="0" advAuto="0" spid="1193" grpId="3"/>
      <p:bldP build="whole" bldLvl="1" animBg="1" rev="0" advAuto="0" spid="1192" grpId="1"/>
      <p:bldP build="whole" bldLvl="1" animBg="1" rev="0" advAuto="0" spid="1195" grpId="5"/>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8" name="Slide Number Placeholder 5"/>
          <p:cNvSpPr txBox="1"/>
          <p:nvPr>
            <p:ph type="sldNum" sz="quarter" idx="2"/>
          </p:nvPr>
        </p:nvSpPr>
        <p:spPr>
          <a:xfrm>
            <a:off x="11722100" y="6454513"/>
            <a:ext cx="127001"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09" name="Rounded Rectangle 1"/>
          <p:cNvSpPr/>
          <p:nvPr/>
        </p:nvSpPr>
        <p:spPr>
          <a:xfrm>
            <a:off x="376200" y="4594330"/>
            <a:ext cx="11582401" cy="1620373"/>
          </a:xfrm>
          <a:prstGeom prst="roundRect">
            <a:avLst>
              <a:gd name="adj" fmla="val 16667"/>
            </a:avLst>
          </a:prstGeom>
          <a:solidFill>
            <a:srgbClr val="00197D">
              <a:alpha val="50000"/>
            </a:srgbClr>
          </a:solidFill>
          <a:ln w="12700">
            <a:miter lim="400000"/>
          </a:ln>
        </p:spPr>
        <p:txBody>
          <a:bodyPr lIns="45719" rIns="45719" anchor="ctr"/>
          <a:lstStyle/>
          <a:p>
            <a:pPr algn="ctr">
              <a:defRPr sz="1400"/>
            </a:pPr>
          </a:p>
        </p:txBody>
      </p:sp>
      <p:sp>
        <p:nvSpPr>
          <p:cNvPr id="1210" name="Rectangle 195"/>
          <p:cNvSpPr/>
          <p:nvPr/>
        </p:nvSpPr>
        <p:spPr>
          <a:xfrm>
            <a:off x="1642259" y="4588600"/>
            <a:ext cx="886542" cy="1620374"/>
          </a:xfrm>
          <a:prstGeom prst="rect">
            <a:avLst/>
          </a:prstGeom>
          <a:solidFill>
            <a:srgbClr val="A6A6A6"/>
          </a:solidFill>
          <a:ln w="12700">
            <a:miter lim="400000"/>
          </a:ln>
        </p:spPr>
        <p:txBody>
          <a:bodyPr lIns="45719" rIns="45719" anchor="ctr"/>
          <a:lstStyle/>
          <a:p>
            <a:pPr algn="ctr">
              <a:defRPr sz="2000">
                <a:solidFill>
                  <a:srgbClr val="FFFFFF"/>
                </a:solidFill>
              </a:defRPr>
            </a:pPr>
          </a:p>
        </p:txBody>
      </p:sp>
      <p:sp>
        <p:nvSpPr>
          <p:cNvPr id="1211" name="Rounded Rectangle 2"/>
          <p:cNvSpPr/>
          <p:nvPr/>
        </p:nvSpPr>
        <p:spPr>
          <a:xfrm>
            <a:off x="376200" y="1078302"/>
            <a:ext cx="11582401" cy="3232108"/>
          </a:xfrm>
          <a:prstGeom prst="roundRect">
            <a:avLst>
              <a:gd name="adj" fmla="val 16667"/>
            </a:avLst>
          </a:prstGeom>
          <a:solidFill>
            <a:srgbClr val="00197D">
              <a:alpha val="50000"/>
            </a:srgbClr>
          </a:solidFill>
          <a:ln w="12700">
            <a:miter lim="400000"/>
          </a:ln>
        </p:spPr>
        <p:txBody>
          <a:bodyPr lIns="45719" rIns="45719" anchor="ctr"/>
          <a:lstStyle/>
          <a:p>
            <a:pPr algn="ctr">
              <a:defRPr sz="1400"/>
            </a:pPr>
          </a:p>
        </p:txBody>
      </p:sp>
      <p:sp>
        <p:nvSpPr>
          <p:cNvPr id="1212" name="Rectangle 194"/>
          <p:cNvSpPr/>
          <p:nvPr/>
        </p:nvSpPr>
        <p:spPr>
          <a:xfrm>
            <a:off x="1489860" y="1078298"/>
            <a:ext cx="1039517" cy="3232110"/>
          </a:xfrm>
          <a:prstGeom prst="rect">
            <a:avLst/>
          </a:prstGeom>
          <a:solidFill>
            <a:srgbClr val="A6A6A6"/>
          </a:solidFill>
          <a:ln w="12700">
            <a:miter lim="400000"/>
          </a:ln>
        </p:spPr>
        <p:txBody>
          <a:bodyPr lIns="45719" rIns="45719" anchor="ctr"/>
          <a:lstStyle/>
          <a:p>
            <a:pPr algn="ctr">
              <a:defRPr sz="2000">
                <a:solidFill>
                  <a:srgbClr val="FFFFFF"/>
                </a:solidFill>
              </a:defRPr>
            </a:pPr>
          </a:p>
        </p:txBody>
      </p:sp>
      <p:sp>
        <p:nvSpPr>
          <p:cNvPr id="1213" name="TextBox 9"/>
          <p:cNvSpPr txBox="1"/>
          <p:nvPr/>
        </p:nvSpPr>
        <p:spPr>
          <a:xfrm>
            <a:off x="8711408" y="2113169"/>
            <a:ext cx="141543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defRPr>
            </a:lvl1pPr>
          </a:lstStyle>
          <a:p>
            <a:pPr/>
            <a:r>
              <a:t>Large language model</a:t>
            </a:r>
          </a:p>
        </p:txBody>
      </p:sp>
      <p:sp>
        <p:nvSpPr>
          <p:cNvPr id="1214" name="TextBox 9"/>
          <p:cNvSpPr txBox="1"/>
          <p:nvPr/>
        </p:nvSpPr>
        <p:spPr>
          <a:xfrm>
            <a:off x="7042485" y="2113169"/>
            <a:ext cx="141543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defRPr>
            </a:lvl1pPr>
          </a:lstStyle>
          <a:p>
            <a:pPr/>
            <a:r>
              <a:t>Prompt augmentation</a:t>
            </a:r>
          </a:p>
        </p:txBody>
      </p:sp>
      <p:sp>
        <p:nvSpPr>
          <p:cNvPr id="1215" name="TextBox 80"/>
          <p:cNvSpPr txBox="1"/>
          <p:nvPr/>
        </p:nvSpPr>
        <p:spPr>
          <a:xfrm>
            <a:off x="10746157" y="2266610"/>
            <a:ext cx="81332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400">
                <a:solidFill>
                  <a:srgbClr val="FFFFFF"/>
                </a:solidFill>
              </a:defRPr>
            </a:lvl1pPr>
          </a:lstStyle>
          <a:p>
            <a:pPr/>
            <a:r>
              <a:t>Response</a:t>
            </a:r>
          </a:p>
        </p:txBody>
      </p:sp>
      <p:pic>
        <p:nvPicPr>
          <p:cNvPr id="1216" name="Picture 102" descr="Picture 102"/>
          <p:cNvPicPr>
            <a:picLocks noChangeAspect="1"/>
          </p:cNvPicPr>
          <p:nvPr/>
        </p:nvPicPr>
        <p:blipFill>
          <a:blip r:embed="rId2">
            <a:extLst/>
          </a:blip>
          <a:stretch>
            <a:fillRect/>
          </a:stretch>
        </p:blipFill>
        <p:spPr>
          <a:xfrm>
            <a:off x="2484415" y="1037682"/>
            <a:ext cx="1325966" cy="1325965"/>
          </a:xfrm>
          <a:prstGeom prst="rect">
            <a:avLst/>
          </a:prstGeom>
          <a:ln w="12700">
            <a:miter lim="400000"/>
          </a:ln>
        </p:spPr>
      </p:pic>
      <p:sp>
        <p:nvSpPr>
          <p:cNvPr id="1217" name="Title 3"/>
          <p:cNvSpPr txBox="1"/>
          <p:nvPr>
            <p:ph type="title"/>
          </p:nvPr>
        </p:nvSpPr>
        <p:spPr>
          <a:xfrm>
            <a:off x="434496" y="246523"/>
            <a:ext cx="10972801" cy="535533"/>
          </a:xfrm>
          <a:prstGeom prst="rect">
            <a:avLst/>
          </a:prstGeom>
        </p:spPr>
        <p:txBody>
          <a:bodyPr/>
          <a:lstStyle/>
          <a:p>
            <a:pPr/>
            <a:r>
              <a:t>How RAG works</a:t>
            </a:r>
          </a:p>
        </p:txBody>
      </p:sp>
      <p:sp>
        <p:nvSpPr>
          <p:cNvPr id="1218" name="TextBox 9"/>
          <p:cNvSpPr txBox="1"/>
          <p:nvPr/>
        </p:nvSpPr>
        <p:spPr>
          <a:xfrm>
            <a:off x="6883446" y="5796572"/>
            <a:ext cx="1662981"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defRPr>
            </a:lvl1pPr>
          </a:lstStyle>
          <a:p>
            <a:pPr/>
            <a:r>
              <a:t>Embeddings model</a:t>
            </a:r>
          </a:p>
        </p:txBody>
      </p:sp>
      <p:sp>
        <p:nvSpPr>
          <p:cNvPr id="1219" name="TextBox 9"/>
          <p:cNvSpPr txBox="1"/>
          <p:nvPr/>
        </p:nvSpPr>
        <p:spPr>
          <a:xfrm>
            <a:off x="8729982" y="5796572"/>
            <a:ext cx="1418757"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defRPr>
            </a:lvl1pPr>
          </a:lstStyle>
          <a:p>
            <a:pPr/>
            <a:r>
              <a:t>Document store</a:t>
            </a:r>
          </a:p>
        </p:txBody>
      </p:sp>
      <p:sp>
        <p:nvSpPr>
          <p:cNvPr id="1220" name="TextBox 9"/>
          <p:cNvSpPr txBox="1"/>
          <p:nvPr/>
        </p:nvSpPr>
        <p:spPr>
          <a:xfrm>
            <a:off x="10818461" y="5796572"/>
            <a:ext cx="903292"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defRPr>
            </a:lvl1pPr>
          </a:lstStyle>
          <a:p>
            <a:pPr/>
            <a:r>
              <a:t>New data</a:t>
            </a:r>
          </a:p>
        </p:txBody>
      </p:sp>
      <p:sp>
        <p:nvSpPr>
          <p:cNvPr id="1221" name="TextBox 9"/>
          <p:cNvSpPr txBox="1"/>
          <p:nvPr/>
        </p:nvSpPr>
        <p:spPr>
          <a:xfrm>
            <a:off x="5313210" y="5796572"/>
            <a:ext cx="1310512" cy="307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defRPr>
            </a:lvl1pPr>
          </a:lstStyle>
          <a:p>
            <a:pPr/>
            <a:r>
              <a:t>Vector store</a:t>
            </a:r>
          </a:p>
        </p:txBody>
      </p:sp>
      <p:sp>
        <p:nvSpPr>
          <p:cNvPr id="1222" name="TextBox 9"/>
          <p:cNvSpPr txBox="1"/>
          <p:nvPr/>
        </p:nvSpPr>
        <p:spPr>
          <a:xfrm>
            <a:off x="3075400" y="2847315"/>
            <a:ext cx="1092865"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FFFFFF"/>
                </a:solidFill>
              </a:defRPr>
            </a:lvl1pPr>
          </a:lstStyle>
          <a:p>
            <a:pPr/>
            <a:r>
              <a:t>Embeddings model</a:t>
            </a:r>
          </a:p>
        </p:txBody>
      </p:sp>
      <p:sp>
        <p:nvSpPr>
          <p:cNvPr id="1223" name="TextBox 49"/>
          <p:cNvSpPr txBox="1"/>
          <p:nvPr/>
        </p:nvSpPr>
        <p:spPr>
          <a:xfrm>
            <a:off x="2762520" y="3942637"/>
            <a:ext cx="91220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400">
                <a:solidFill>
                  <a:srgbClr val="FFFFFF"/>
                </a:solidFill>
              </a:defRPr>
            </a:lvl1pPr>
          </a:lstStyle>
          <a:p>
            <a:pPr/>
            <a:r>
              <a:t>Embedding</a:t>
            </a:r>
          </a:p>
        </p:txBody>
      </p:sp>
      <p:pic>
        <p:nvPicPr>
          <p:cNvPr id="1224" name="Picture 57" descr="Picture 57"/>
          <p:cNvPicPr>
            <a:picLocks noChangeAspect="1"/>
          </p:cNvPicPr>
          <p:nvPr/>
        </p:nvPicPr>
        <p:blipFill>
          <a:blip r:embed="rId3">
            <a:extLst/>
          </a:blip>
          <a:stretch>
            <a:fillRect/>
          </a:stretch>
        </p:blipFill>
        <p:spPr>
          <a:xfrm>
            <a:off x="8776378" y="4641829"/>
            <a:ext cx="1325965" cy="1325965"/>
          </a:xfrm>
          <a:prstGeom prst="rect">
            <a:avLst/>
          </a:prstGeom>
          <a:ln w="12700">
            <a:miter lim="400000"/>
          </a:ln>
        </p:spPr>
      </p:pic>
      <p:pic>
        <p:nvPicPr>
          <p:cNvPr id="1225" name="Picture 65" descr="Picture 65"/>
          <p:cNvPicPr>
            <a:picLocks noChangeAspect="1"/>
          </p:cNvPicPr>
          <p:nvPr/>
        </p:nvPicPr>
        <p:blipFill>
          <a:blip r:embed="rId4">
            <a:extLst/>
          </a:blip>
          <a:srcRect l="12491" t="0" r="11451" b="0"/>
          <a:stretch>
            <a:fillRect/>
          </a:stretch>
        </p:blipFill>
        <p:spPr>
          <a:xfrm>
            <a:off x="10772741" y="4641829"/>
            <a:ext cx="1008514" cy="1325965"/>
          </a:xfrm>
          <a:prstGeom prst="rect">
            <a:avLst/>
          </a:prstGeom>
          <a:ln w="12700">
            <a:miter lim="400000"/>
          </a:ln>
        </p:spPr>
      </p:pic>
      <p:pic>
        <p:nvPicPr>
          <p:cNvPr id="1226" name="Picture 68" descr="Picture 68"/>
          <p:cNvPicPr>
            <a:picLocks noChangeAspect="1"/>
          </p:cNvPicPr>
          <p:nvPr/>
        </p:nvPicPr>
        <p:blipFill>
          <a:blip r:embed="rId5">
            <a:extLst/>
          </a:blip>
          <a:stretch>
            <a:fillRect/>
          </a:stretch>
        </p:blipFill>
        <p:spPr>
          <a:xfrm>
            <a:off x="10489835" y="1037682"/>
            <a:ext cx="1325965" cy="1325965"/>
          </a:xfrm>
          <a:prstGeom prst="rect">
            <a:avLst/>
          </a:prstGeom>
          <a:ln w="12700">
            <a:miter lim="400000"/>
          </a:ln>
        </p:spPr>
      </p:pic>
      <p:sp>
        <p:nvSpPr>
          <p:cNvPr id="1403" name="Straight Arrow Connector 71"/>
          <p:cNvSpPr/>
          <p:nvPr/>
        </p:nvSpPr>
        <p:spPr>
          <a:xfrm>
            <a:off x="9980292" y="5295469"/>
            <a:ext cx="1011249" cy="73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9050">
            <a:solidFill>
              <a:schemeClr val="accent3"/>
            </a:solidFill>
            <a:miter/>
            <a:tailEnd type="triangle"/>
          </a:ln>
        </p:spPr>
        <p:txBody>
          <a:bodyPr/>
          <a:lstStyle/>
          <a:p>
            <a:pPr/>
          </a:p>
        </p:txBody>
      </p:sp>
      <p:sp>
        <p:nvSpPr>
          <p:cNvPr id="1228" name="Straight Arrow Connector 72"/>
          <p:cNvSpPr/>
          <p:nvPr/>
        </p:nvSpPr>
        <p:spPr>
          <a:xfrm flipH="1">
            <a:off x="8122555" y="5304811"/>
            <a:ext cx="653824" cy="1"/>
          </a:xfrm>
          <a:prstGeom prst="line">
            <a:avLst/>
          </a:prstGeom>
          <a:ln w="19050">
            <a:solidFill>
              <a:schemeClr val="accent3"/>
            </a:solidFill>
            <a:miter/>
            <a:tailEnd type="triangle"/>
          </a:ln>
        </p:spPr>
        <p:txBody>
          <a:bodyPr lIns="45719" rIns="45719"/>
          <a:lstStyle/>
          <a:p>
            <a:pPr>
              <a:defRPr>
                <a:solidFill>
                  <a:srgbClr val="FFFFFF"/>
                </a:solidFill>
              </a:defRPr>
            </a:pPr>
          </a:p>
        </p:txBody>
      </p:sp>
      <p:sp>
        <p:nvSpPr>
          <p:cNvPr id="1229" name="Straight Arrow Connector 75"/>
          <p:cNvSpPr/>
          <p:nvPr/>
        </p:nvSpPr>
        <p:spPr>
          <a:xfrm flipH="1">
            <a:off x="6631447" y="5304811"/>
            <a:ext cx="668747" cy="5651"/>
          </a:xfrm>
          <a:prstGeom prst="line">
            <a:avLst/>
          </a:prstGeom>
          <a:ln w="19050">
            <a:solidFill>
              <a:schemeClr val="accent3"/>
            </a:solidFill>
            <a:miter/>
            <a:tailEnd type="triangle"/>
          </a:ln>
        </p:spPr>
        <p:txBody>
          <a:bodyPr lIns="45719" rIns="45719"/>
          <a:lstStyle/>
          <a:p>
            <a:pPr>
              <a:defRPr>
                <a:solidFill>
                  <a:srgbClr val="FFFFFF"/>
                </a:solidFill>
              </a:defRPr>
            </a:pPr>
          </a:p>
        </p:txBody>
      </p:sp>
      <p:sp>
        <p:nvSpPr>
          <p:cNvPr id="1230" name="TextBox 78"/>
          <p:cNvSpPr txBox="1"/>
          <p:nvPr/>
        </p:nvSpPr>
        <p:spPr>
          <a:xfrm>
            <a:off x="2967649" y="2266610"/>
            <a:ext cx="365486"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FFFFFF"/>
                </a:solidFill>
              </a:defRPr>
            </a:lvl1pPr>
          </a:lstStyle>
          <a:p>
            <a:pPr/>
            <a:r>
              <a:t>User</a:t>
            </a:r>
          </a:p>
        </p:txBody>
      </p:sp>
      <p:sp>
        <p:nvSpPr>
          <p:cNvPr id="1231" name="TextBox 79"/>
          <p:cNvSpPr txBox="1"/>
          <p:nvPr/>
        </p:nvSpPr>
        <p:spPr>
          <a:xfrm>
            <a:off x="4249463" y="1716014"/>
            <a:ext cx="823045"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400">
                <a:solidFill>
                  <a:srgbClr val="FFFFFF"/>
                </a:solidFill>
              </a:defRPr>
            </a:lvl1pPr>
          </a:lstStyle>
          <a:p>
            <a:pPr/>
            <a:r>
              <a:t>User input</a:t>
            </a:r>
          </a:p>
        </p:txBody>
      </p:sp>
      <p:sp>
        <p:nvSpPr>
          <p:cNvPr id="1232" name="Straight Arrow Connector 81"/>
          <p:cNvSpPr/>
          <p:nvPr/>
        </p:nvSpPr>
        <p:spPr>
          <a:xfrm>
            <a:off x="9977718" y="1700664"/>
            <a:ext cx="512119" cy="1"/>
          </a:xfrm>
          <a:prstGeom prst="line">
            <a:avLst/>
          </a:prstGeom>
          <a:ln w="19050">
            <a:solidFill>
              <a:schemeClr val="accent3"/>
            </a:solidFill>
            <a:miter/>
            <a:tailEnd type="triangle"/>
          </a:ln>
        </p:spPr>
        <p:txBody>
          <a:bodyPr lIns="45719" rIns="45719"/>
          <a:lstStyle/>
          <a:p>
            <a:pPr>
              <a:defRPr>
                <a:solidFill>
                  <a:srgbClr val="FFFFFF"/>
                </a:solidFill>
              </a:defRPr>
            </a:pPr>
          </a:p>
        </p:txBody>
      </p:sp>
      <p:sp>
        <p:nvSpPr>
          <p:cNvPr id="1233" name="Straight Arrow Connector 84"/>
          <p:cNvSpPr/>
          <p:nvPr/>
        </p:nvSpPr>
        <p:spPr>
          <a:xfrm>
            <a:off x="8413184" y="1700664"/>
            <a:ext cx="488769" cy="1"/>
          </a:xfrm>
          <a:prstGeom prst="line">
            <a:avLst/>
          </a:prstGeom>
          <a:ln w="19050">
            <a:solidFill>
              <a:schemeClr val="accent3"/>
            </a:solidFill>
            <a:miter/>
            <a:tailEnd type="triangle"/>
          </a:ln>
        </p:spPr>
        <p:txBody>
          <a:bodyPr lIns="45719" rIns="45719"/>
          <a:lstStyle/>
          <a:p>
            <a:pPr>
              <a:defRPr>
                <a:solidFill>
                  <a:srgbClr val="FFFFFF"/>
                </a:solidFill>
              </a:defRPr>
            </a:pPr>
          </a:p>
        </p:txBody>
      </p:sp>
      <p:sp>
        <p:nvSpPr>
          <p:cNvPr id="1234" name="Straight Arrow Connector 87"/>
          <p:cNvSpPr/>
          <p:nvPr/>
        </p:nvSpPr>
        <p:spPr>
          <a:xfrm>
            <a:off x="3810379" y="1521747"/>
            <a:ext cx="3262553" cy="1"/>
          </a:xfrm>
          <a:prstGeom prst="line">
            <a:avLst/>
          </a:prstGeom>
          <a:ln w="19050">
            <a:solidFill>
              <a:schemeClr val="accent3"/>
            </a:solidFill>
            <a:miter/>
            <a:tailEnd type="triangle"/>
          </a:ln>
        </p:spPr>
        <p:txBody>
          <a:bodyPr lIns="45719" rIns="45719"/>
          <a:lstStyle/>
          <a:p>
            <a:pPr>
              <a:defRPr>
                <a:solidFill>
                  <a:srgbClr val="FFFFFF"/>
                </a:solidFill>
              </a:defRPr>
            </a:pPr>
          </a:p>
        </p:txBody>
      </p:sp>
      <p:sp>
        <p:nvSpPr>
          <p:cNvPr id="1235" name="Straight Arrow Connector 90"/>
          <p:cNvSpPr/>
          <p:nvPr/>
        </p:nvSpPr>
        <p:spPr>
          <a:xfrm>
            <a:off x="4601898" y="3524691"/>
            <a:ext cx="1" cy="416091"/>
          </a:xfrm>
          <a:prstGeom prst="line">
            <a:avLst/>
          </a:prstGeom>
          <a:ln w="19050">
            <a:solidFill>
              <a:schemeClr val="accent3"/>
            </a:solidFill>
            <a:miter/>
            <a:tailEnd type="triangle"/>
          </a:ln>
        </p:spPr>
        <p:txBody>
          <a:bodyPr lIns="45719" rIns="45719"/>
          <a:lstStyle/>
          <a:p>
            <a:pPr>
              <a:defRPr>
                <a:solidFill>
                  <a:srgbClr val="FFFFFF"/>
                </a:solidFill>
              </a:defRPr>
            </a:pPr>
          </a:p>
        </p:txBody>
      </p:sp>
      <p:pic>
        <p:nvPicPr>
          <p:cNvPr id="1236" name="Picture 93" descr="Picture 93"/>
          <p:cNvPicPr>
            <a:picLocks noChangeAspect="1"/>
          </p:cNvPicPr>
          <p:nvPr/>
        </p:nvPicPr>
        <p:blipFill>
          <a:blip r:embed="rId4">
            <a:extLst/>
          </a:blip>
          <a:srcRect l="0" t="14262" r="0" b="11849"/>
          <a:stretch>
            <a:fillRect/>
          </a:stretch>
        </p:blipFill>
        <p:spPr>
          <a:xfrm>
            <a:off x="5302181" y="2592141"/>
            <a:ext cx="1325965" cy="979737"/>
          </a:xfrm>
          <a:prstGeom prst="rect">
            <a:avLst/>
          </a:prstGeom>
          <a:ln w="12700">
            <a:miter lim="400000"/>
          </a:ln>
        </p:spPr>
      </p:pic>
      <p:sp>
        <p:nvSpPr>
          <p:cNvPr id="1237" name="TextBox 94"/>
          <p:cNvSpPr txBox="1"/>
          <p:nvPr/>
        </p:nvSpPr>
        <p:spPr>
          <a:xfrm>
            <a:off x="6397284" y="3006473"/>
            <a:ext cx="625451"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400">
                <a:solidFill>
                  <a:srgbClr val="FFFFFF"/>
                </a:solidFill>
              </a:defRPr>
            </a:lvl1pPr>
          </a:lstStyle>
          <a:p>
            <a:pPr/>
            <a:r>
              <a:t>Context</a:t>
            </a:r>
          </a:p>
        </p:txBody>
      </p:sp>
      <p:sp>
        <p:nvSpPr>
          <p:cNvPr id="1238" name="Elbow Connector 96"/>
          <p:cNvSpPr/>
          <p:nvPr/>
        </p:nvSpPr>
        <p:spPr>
          <a:xfrm>
            <a:off x="3822098" y="2126730"/>
            <a:ext cx="779802" cy="5756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9050">
            <a:solidFill>
              <a:schemeClr val="accent3"/>
            </a:solidFill>
            <a:miter/>
            <a:tailEnd type="triangle"/>
          </a:ln>
        </p:spPr>
        <p:txBody>
          <a:bodyPr lIns="45719" rIns="45719" anchor="ctr"/>
          <a:lstStyle/>
          <a:p>
            <a:pPr/>
          </a:p>
        </p:txBody>
      </p:sp>
      <p:grpSp>
        <p:nvGrpSpPr>
          <p:cNvPr id="1263" name="Group 126"/>
          <p:cNvGrpSpPr/>
          <p:nvPr/>
        </p:nvGrpSpPr>
        <p:grpSpPr>
          <a:xfrm>
            <a:off x="3837361" y="3940781"/>
            <a:ext cx="1555857" cy="220056"/>
            <a:chOff x="0" y="0"/>
            <a:chExt cx="1555855" cy="220055"/>
          </a:xfrm>
        </p:grpSpPr>
        <p:grpSp>
          <p:nvGrpSpPr>
            <p:cNvPr id="1241" name="Rounded Rectangle 127"/>
            <p:cNvGrpSpPr/>
            <p:nvPr/>
          </p:nvGrpSpPr>
          <p:grpSpPr>
            <a:xfrm>
              <a:off x="223505" y="2"/>
              <a:ext cx="221697" cy="220054"/>
              <a:chOff x="0" y="0"/>
              <a:chExt cx="221696" cy="220052"/>
            </a:xfrm>
          </p:grpSpPr>
          <p:sp>
            <p:nvSpPr>
              <p:cNvPr id="1239" name="Rounded Rectangle"/>
              <p:cNvSpPr/>
              <p:nvPr/>
            </p:nvSpPr>
            <p:spPr>
              <a:xfrm>
                <a:off x="0" y="0"/>
                <a:ext cx="221697" cy="220053"/>
              </a:xfrm>
              <a:prstGeom prst="roundRect">
                <a:avLst>
                  <a:gd name="adj" fmla="val 924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240" name="-0.02"/>
              <p:cNvSpPr txBox="1"/>
              <p:nvPr/>
            </p:nvSpPr>
            <p:spPr>
              <a:xfrm>
                <a:off x="12309" y="46526"/>
                <a:ext cx="19707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500">
                    <a:solidFill>
                      <a:srgbClr val="4F74D2"/>
                    </a:solidFill>
                  </a:defRPr>
                </a:lvl1pPr>
              </a:lstStyle>
              <a:p>
                <a:pPr/>
                <a:r>
                  <a:t>-0.02</a:t>
                </a:r>
              </a:p>
            </p:txBody>
          </p:sp>
        </p:grpSp>
        <p:grpSp>
          <p:nvGrpSpPr>
            <p:cNvPr id="1247" name="Group 128"/>
            <p:cNvGrpSpPr/>
            <p:nvPr/>
          </p:nvGrpSpPr>
          <p:grpSpPr>
            <a:xfrm>
              <a:off x="1109209" y="1"/>
              <a:ext cx="221697" cy="220053"/>
              <a:chOff x="0" y="0"/>
              <a:chExt cx="221696" cy="220052"/>
            </a:xfrm>
          </p:grpSpPr>
          <p:sp>
            <p:nvSpPr>
              <p:cNvPr id="1242" name="Rounded Rectangle 134"/>
              <p:cNvSpPr/>
              <p:nvPr/>
            </p:nvSpPr>
            <p:spPr>
              <a:xfrm>
                <a:off x="0" y="0"/>
                <a:ext cx="221697" cy="220053"/>
              </a:xfrm>
              <a:prstGeom prst="roundRect">
                <a:avLst>
                  <a:gd name="adj" fmla="val 924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sz="500">
                    <a:solidFill>
                      <a:srgbClr val="FFFFFF"/>
                    </a:solidFill>
                  </a:defRPr>
                </a:pPr>
              </a:p>
            </p:txBody>
          </p:sp>
          <p:grpSp>
            <p:nvGrpSpPr>
              <p:cNvPr id="1246" name="Group 135"/>
              <p:cNvGrpSpPr/>
              <p:nvPr/>
            </p:nvGrpSpPr>
            <p:grpSpPr>
              <a:xfrm>
                <a:off x="28614" y="92525"/>
                <a:ext cx="164468" cy="35001"/>
                <a:chOff x="0" y="0"/>
                <a:chExt cx="164467" cy="34999"/>
              </a:xfrm>
            </p:grpSpPr>
            <p:sp>
              <p:nvSpPr>
                <p:cNvPr id="1243" name="Oval 136"/>
                <p:cNvSpPr/>
                <p:nvPr/>
              </p:nvSpPr>
              <p:spPr>
                <a:xfrm>
                  <a:off x="-1" y="1409"/>
                  <a:ext cx="34445" cy="3359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500">
                      <a:solidFill>
                        <a:srgbClr val="FFFFFF"/>
                      </a:solidFill>
                    </a:defRPr>
                  </a:pPr>
                </a:p>
              </p:txBody>
            </p:sp>
            <p:sp>
              <p:nvSpPr>
                <p:cNvPr id="1244" name="Oval 137"/>
                <p:cNvSpPr/>
                <p:nvPr/>
              </p:nvSpPr>
              <p:spPr>
                <a:xfrm>
                  <a:off x="128577" y="0"/>
                  <a:ext cx="35891" cy="35000"/>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500">
                      <a:solidFill>
                        <a:srgbClr val="FFFFFF"/>
                      </a:solidFill>
                    </a:defRPr>
                  </a:pPr>
                </a:p>
              </p:txBody>
            </p:sp>
            <p:sp>
              <p:nvSpPr>
                <p:cNvPr id="1245" name="Oval 138"/>
                <p:cNvSpPr/>
                <p:nvPr/>
              </p:nvSpPr>
              <p:spPr>
                <a:xfrm>
                  <a:off x="64288" y="1409"/>
                  <a:ext cx="34445" cy="33591"/>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500">
                      <a:solidFill>
                        <a:srgbClr val="FFFFFF"/>
                      </a:solidFill>
                    </a:defRPr>
                  </a:pPr>
                </a:p>
              </p:txBody>
            </p:sp>
          </p:grpSp>
        </p:grpSp>
        <p:grpSp>
          <p:nvGrpSpPr>
            <p:cNvPr id="1250" name="Rounded Rectangle 129"/>
            <p:cNvGrpSpPr/>
            <p:nvPr/>
          </p:nvGrpSpPr>
          <p:grpSpPr>
            <a:xfrm>
              <a:off x="0" y="0"/>
              <a:ext cx="221697" cy="220053"/>
              <a:chOff x="0" y="0"/>
              <a:chExt cx="221696" cy="220052"/>
            </a:xfrm>
          </p:grpSpPr>
          <p:sp>
            <p:nvSpPr>
              <p:cNvPr id="1248" name="Rounded Rectangle"/>
              <p:cNvSpPr/>
              <p:nvPr/>
            </p:nvSpPr>
            <p:spPr>
              <a:xfrm>
                <a:off x="0" y="0"/>
                <a:ext cx="221697" cy="220053"/>
              </a:xfrm>
              <a:prstGeom prst="roundRect">
                <a:avLst>
                  <a:gd name="adj" fmla="val 924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249" name="0.89"/>
              <p:cNvSpPr txBox="1"/>
              <p:nvPr/>
            </p:nvSpPr>
            <p:spPr>
              <a:xfrm>
                <a:off x="12309" y="46526"/>
                <a:ext cx="19707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500">
                    <a:solidFill>
                      <a:srgbClr val="2070D0"/>
                    </a:solidFill>
                  </a:defRPr>
                </a:lvl1pPr>
              </a:lstStyle>
              <a:p>
                <a:pPr/>
                <a:r>
                  <a:t>0.89</a:t>
                </a:r>
              </a:p>
            </p:txBody>
          </p:sp>
        </p:grpSp>
        <p:grpSp>
          <p:nvGrpSpPr>
            <p:cNvPr id="1253" name="Rounded Rectangle 130"/>
            <p:cNvGrpSpPr/>
            <p:nvPr/>
          </p:nvGrpSpPr>
          <p:grpSpPr>
            <a:xfrm>
              <a:off x="1334159" y="0"/>
              <a:ext cx="221697" cy="220053"/>
              <a:chOff x="0" y="0"/>
              <a:chExt cx="221696" cy="220052"/>
            </a:xfrm>
          </p:grpSpPr>
          <p:sp>
            <p:nvSpPr>
              <p:cNvPr id="1251" name="Rounded Rectangle"/>
              <p:cNvSpPr/>
              <p:nvPr/>
            </p:nvSpPr>
            <p:spPr>
              <a:xfrm>
                <a:off x="0" y="0"/>
                <a:ext cx="221697" cy="220053"/>
              </a:xfrm>
              <a:prstGeom prst="roundRect">
                <a:avLst>
                  <a:gd name="adj" fmla="val 924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252" name="-0.38"/>
              <p:cNvSpPr txBox="1"/>
              <p:nvPr/>
            </p:nvSpPr>
            <p:spPr>
              <a:xfrm>
                <a:off x="12309" y="46526"/>
                <a:ext cx="19707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500">
                    <a:solidFill>
                      <a:srgbClr val="EA6EBE"/>
                    </a:solidFill>
                  </a:defRPr>
                </a:lvl1pPr>
              </a:lstStyle>
              <a:p>
                <a:pPr/>
                <a:r>
                  <a:t>-0.38</a:t>
                </a:r>
              </a:p>
            </p:txBody>
          </p:sp>
        </p:grpSp>
        <p:grpSp>
          <p:nvGrpSpPr>
            <p:cNvPr id="1256" name="Rounded Rectangle 131"/>
            <p:cNvGrpSpPr/>
            <p:nvPr/>
          </p:nvGrpSpPr>
          <p:grpSpPr>
            <a:xfrm>
              <a:off x="444660" y="-1"/>
              <a:ext cx="221698" cy="220054"/>
              <a:chOff x="0" y="0"/>
              <a:chExt cx="221696" cy="220052"/>
            </a:xfrm>
          </p:grpSpPr>
          <p:sp>
            <p:nvSpPr>
              <p:cNvPr id="1254" name="Rounded Rectangle"/>
              <p:cNvSpPr/>
              <p:nvPr/>
            </p:nvSpPr>
            <p:spPr>
              <a:xfrm>
                <a:off x="0" y="0"/>
                <a:ext cx="221697" cy="220053"/>
              </a:xfrm>
              <a:prstGeom prst="roundRect">
                <a:avLst>
                  <a:gd name="adj" fmla="val 924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255" name="-0.53"/>
              <p:cNvSpPr txBox="1"/>
              <p:nvPr/>
            </p:nvSpPr>
            <p:spPr>
              <a:xfrm>
                <a:off x="12309" y="46526"/>
                <a:ext cx="19707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500">
                    <a:solidFill>
                      <a:srgbClr val="7879D9"/>
                    </a:solidFill>
                  </a:defRPr>
                </a:lvl1pPr>
              </a:lstStyle>
              <a:p>
                <a:pPr/>
                <a:r>
                  <a:t>-0.53</a:t>
                </a:r>
              </a:p>
            </p:txBody>
          </p:sp>
        </p:grpSp>
        <p:grpSp>
          <p:nvGrpSpPr>
            <p:cNvPr id="1259" name="Rounded Rectangle 132"/>
            <p:cNvGrpSpPr/>
            <p:nvPr/>
          </p:nvGrpSpPr>
          <p:grpSpPr>
            <a:xfrm>
              <a:off x="664007" y="-1"/>
              <a:ext cx="221697" cy="220054"/>
              <a:chOff x="0" y="0"/>
              <a:chExt cx="221696" cy="220052"/>
            </a:xfrm>
          </p:grpSpPr>
          <p:sp>
            <p:nvSpPr>
              <p:cNvPr id="1257" name="Rounded Rectangle"/>
              <p:cNvSpPr/>
              <p:nvPr/>
            </p:nvSpPr>
            <p:spPr>
              <a:xfrm>
                <a:off x="0" y="0"/>
                <a:ext cx="221697" cy="220053"/>
              </a:xfrm>
              <a:prstGeom prst="roundRect">
                <a:avLst>
                  <a:gd name="adj" fmla="val 924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258" name="0.95"/>
              <p:cNvSpPr txBox="1"/>
              <p:nvPr/>
            </p:nvSpPr>
            <p:spPr>
              <a:xfrm>
                <a:off x="12309" y="46526"/>
                <a:ext cx="19707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500">
                    <a:solidFill>
                      <a:srgbClr val="8C71C9"/>
                    </a:solidFill>
                  </a:defRPr>
                </a:lvl1pPr>
              </a:lstStyle>
              <a:p>
                <a:pPr/>
                <a:r>
                  <a:t>0.95</a:t>
                </a:r>
              </a:p>
            </p:txBody>
          </p:sp>
        </p:grpSp>
        <p:grpSp>
          <p:nvGrpSpPr>
            <p:cNvPr id="1262" name="Rounded Rectangle 133"/>
            <p:cNvGrpSpPr/>
            <p:nvPr/>
          </p:nvGrpSpPr>
          <p:grpSpPr>
            <a:xfrm>
              <a:off x="887513" y="-1"/>
              <a:ext cx="221697" cy="220054"/>
              <a:chOff x="0" y="0"/>
              <a:chExt cx="221696" cy="220052"/>
            </a:xfrm>
          </p:grpSpPr>
          <p:sp>
            <p:nvSpPr>
              <p:cNvPr id="1260" name="Rounded Rectangle"/>
              <p:cNvSpPr/>
              <p:nvPr/>
            </p:nvSpPr>
            <p:spPr>
              <a:xfrm>
                <a:off x="0" y="0"/>
                <a:ext cx="221697" cy="220053"/>
              </a:xfrm>
              <a:prstGeom prst="roundRect">
                <a:avLst>
                  <a:gd name="adj" fmla="val 9247"/>
                </a:avLst>
              </a:prstGeom>
              <a:noFill/>
              <a:ln w="12700"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261" name="0.17"/>
              <p:cNvSpPr txBox="1"/>
              <p:nvPr/>
            </p:nvSpPr>
            <p:spPr>
              <a:xfrm>
                <a:off x="12309" y="46526"/>
                <a:ext cx="19707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500">
                    <a:solidFill>
                      <a:srgbClr val="A771C5"/>
                    </a:solidFill>
                  </a:defRPr>
                </a:lvl1pPr>
              </a:lstStyle>
              <a:p>
                <a:pPr/>
                <a:r>
                  <a:t>0.17</a:t>
                </a:r>
              </a:p>
            </p:txBody>
          </p:sp>
        </p:grpSp>
      </p:grpSp>
      <p:sp>
        <p:nvSpPr>
          <p:cNvPr id="1264" name="Elbow Connector 141"/>
          <p:cNvSpPr/>
          <p:nvPr/>
        </p:nvSpPr>
        <p:spPr>
          <a:xfrm flipH="1" rot="16200000">
            <a:off x="4384035" y="4389013"/>
            <a:ext cx="1149630" cy="693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9050">
            <a:solidFill>
              <a:schemeClr val="accent3"/>
            </a:solidFill>
            <a:miter/>
            <a:tailEnd type="triangle"/>
          </a:ln>
        </p:spPr>
        <p:txBody>
          <a:bodyPr lIns="45719" rIns="45719" anchor="ctr"/>
          <a:lstStyle/>
          <a:p>
            <a:pPr/>
          </a:p>
        </p:txBody>
      </p:sp>
      <p:sp>
        <p:nvSpPr>
          <p:cNvPr id="1265" name="Straight Arrow Connector 147"/>
          <p:cNvSpPr/>
          <p:nvPr/>
        </p:nvSpPr>
        <p:spPr>
          <a:xfrm flipV="1">
            <a:off x="5965163" y="3501537"/>
            <a:ext cx="1" cy="1166820"/>
          </a:xfrm>
          <a:prstGeom prst="line">
            <a:avLst/>
          </a:prstGeom>
          <a:ln w="19050">
            <a:solidFill>
              <a:schemeClr val="accent3"/>
            </a:solidFill>
            <a:miter/>
            <a:tailEnd type="triangle"/>
          </a:ln>
        </p:spPr>
        <p:txBody>
          <a:bodyPr lIns="45719" rIns="45719"/>
          <a:lstStyle/>
          <a:p>
            <a:pPr>
              <a:defRPr>
                <a:solidFill>
                  <a:srgbClr val="FFFFFF"/>
                </a:solidFill>
              </a:defRPr>
            </a:pPr>
          </a:p>
        </p:txBody>
      </p:sp>
      <p:sp>
        <p:nvSpPr>
          <p:cNvPr id="1266" name="Elbow Connector 151"/>
          <p:cNvSpPr/>
          <p:nvPr/>
        </p:nvSpPr>
        <p:spPr>
          <a:xfrm flipH="1" flipV="1" rot="5400000">
            <a:off x="6263628" y="1782835"/>
            <a:ext cx="510841" cy="1107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9050">
            <a:solidFill>
              <a:schemeClr val="accent3"/>
            </a:solidFill>
            <a:miter/>
            <a:tailEnd type="triangle"/>
          </a:ln>
        </p:spPr>
        <p:txBody>
          <a:bodyPr lIns="45719" rIns="45719" anchor="ctr"/>
          <a:lstStyle/>
          <a:p>
            <a:pPr/>
          </a:p>
        </p:txBody>
      </p:sp>
      <p:grpSp>
        <p:nvGrpSpPr>
          <p:cNvPr id="1269" name="Rounded Rectangle 190"/>
          <p:cNvGrpSpPr/>
          <p:nvPr/>
        </p:nvGrpSpPr>
        <p:grpSpPr>
          <a:xfrm>
            <a:off x="376200" y="1078301"/>
            <a:ext cx="2152601" cy="3232108"/>
            <a:chOff x="0" y="0"/>
            <a:chExt cx="2152600" cy="3232107"/>
          </a:xfrm>
        </p:grpSpPr>
        <p:sp>
          <p:nvSpPr>
            <p:cNvPr id="1267" name="Rounded Rectangle"/>
            <p:cNvSpPr/>
            <p:nvPr/>
          </p:nvSpPr>
          <p:spPr>
            <a:xfrm>
              <a:off x="0" y="0"/>
              <a:ext cx="2152601" cy="3232108"/>
            </a:xfrm>
            <a:prstGeom prst="roundRect">
              <a:avLst>
                <a:gd name="adj" fmla="val 26747"/>
              </a:avLst>
            </a:prstGeom>
            <a:solidFill>
              <a:srgbClr val="A6A6A6"/>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268" name="Text generation workflow"/>
            <p:cNvSpPr txBox="1"/>
            <p:nvPr/>
          </p:nvSpPr>
          <p:spPr>
            <a:xfrm>
              <a:off x="168633" y="1017884"/>
              <a:ext cx="1815335" cy="11963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00193D"/>
                  </a:solidFill>
                </a:defRPr>
              </a:lvl1pPr>
            </a:lstStyle>
            <a:p>
              <a:pPr/>
              <a:r>
                <a:t>Text generation workflow</a:t>
              </a:r>
            </a:p>
          </p:txBody>
        </p:sp>
      </p:grpSp>
      <p:grpSp>
        <p:nvGrpSpPr>
          <p:cNvPr id="1272" name="Rounded Rectangle 191"/>
          <p:cNvGrpSpPr/>
          <p:nvPr/>
        </p:nvGrpSpPr>
        <p:grpSpPr>
          <a:xfrm>
            <a:off x="376200" y="4588602"/>
            <a:ext cx="2152601" cy="1620373"/>
            <a:chOff x="0" y="0"/>
            <a:chExt cx="2152600" cy="1620372"/>
          </a:xfrm>
        </p:grpSpPr>
        <p:sp>
          <p:nvSpPr>
            <p:cNvPr id="1270" name="Rounded Rectangle"/>
            <p:cNvSpPr/>
            <p:nvPr/>
          </p:nvSpPr>
          <p:spPr>
            <a:xfrm>
              <a:off x="0" y="0"/>
              <a:ext cx="2152601" cy="1620373"/>
            </a:xfrm>
            <a:prstGeom prst="roundRect">
              <a:avLst>
                <a:gd name="adj" fmla="val 16667"/>
              </a:avLst>
            </a:prstGeom>
            <a:solidFill>
              <a:srgbClr val="A6A6A6"/>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271" name="Data ingestion workflow"/>
            <p:cNvSpPr txBox="1"/>
            <p:nvPr/>
          </p:nvSpPr>
          <p:spPr>
            <a:xfrm>
              <a:off x="79100" y="212016"/>
              <a:ext cx="1994401" cy="1196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00193D"/>
                  </a:solidFill>
                </a:defRPr>
              </a:lvl1pPr>
            </a:lstStyle>
            <a:p>
              <a:pPr/>
              <a:r>
                <a:t>Data ingestion workflow</a:t>
              </a:r>
            </a:p>
          </p:txBody>
        </p:sp>
      </p:grpSp>
      <p:sp>
        <p:nvSpPr>
          <p:cNvPr id="1273" name="TextBox 201"/>
          <p:cNvSpPr txBox="1"/>
          <p:nvPr/>
        </p:nvSpPr>
        <p:spPr>
          <a:xfrm>
            <a:off x="3621289" y="5084162"/>
            <a:ext cx="923314"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400">
                <a:solidFill>
                  <a:srgbClr val="FFFFFF"/>
                </a:solidFill>
              </a:defRPr>
            </a:lvl1pPr>
          </a:lstStyle>
          <a:p>
            <a:pPr/>
            <a:r>
              <a:t>Semantic search</a:t>
            </a:r>
          </a:p>
        </p:txBody>
      </p:sp>
      <p:grpSp>
        <p:nvGrpSpPr>
          <p:cNvPr id="1291" name="Group 28"/>
          <p:cNvGrpSpPr/>
          <p:nvPr/>
        </p:nvGrpSpPr>
        <p:grpSpPr>
          <a:xfrm>
            <a:off x="7300193" y="1437579"/>
            <a:ext cx="964458" cy="523215"/>
            <a:chOff x="0" y="0"/>
            <a:chExt cx="964457" cy="523214"/>
          </a:xfrm>
        </p:grpSpPr>
        <p:grpSp>
          <p:nvGrpSpPr>
            <p:cNvPr id="1277" name="Graphic 4260"/>
            <p:cNvGrpSpPr/>
            <p:nvPr/>
          </p:nvGrpSpPr>
          <p:grpSpPr>
            <a:xfrm>
              <a:off x="155831" y="190085"/>
              <a:ext cx="21185" cy="157805"/>
              <a:chOff x="0" y="0"/>
              <a:chExt cx="21183" cy="157803"/>
            </a:xfrm>
          </p:grpSpPr>
          <p:sp>
            <p:nvSpPr>
              <p:cNvPr id="1274" name="Freeform: Shape 658"/>
              <p:cNvSpPr/>
              <p:nvPr/>
            </p:nvSpPr>
            <p:spPr>
              <a:xfrm>
                <a:off x="-1" y="68282"/>
                <a:ext cx="21185" cy="21185"/>
              </a:xfrm>
              <a:prstGeom prst="ellipse">
                <a:avLst/>
              </a:prstGeom>
              <a:solidFill>
                <a:srgbClr val="F1F2F2"/>
              </a:solidFill>
              <a:ln w="12700" cap="flat">
                <a:noFill/>
                <a:miter lim="400000"/>
              </a:ln>
              <a:effectLst/>
            </p:spPr>
            <p:txBody>
              <a:bodyPr wrap="square" lIns="45719" tIns="45719" rIns="45719" bIns="45719" numCol="1" anchor="ctr">
                <a:noAutofit/>
              </a:bodyPr>
              <a:lstStyle/>
              <a:p>
                <a:pPr>
                  <a:defRPr>
                    <a:solidFill>
                      <a:srgbClr val="FFFFFF"/>
                    </a:solidFill>
                  </a:defRPr>
                </a:pPr>
              </a:p>
            </p:txBody>
          </p:sp>
          <p:sp>
            <p:nvSpPr>
              <p:cNvPr id="1275" name="Freeform: Shape 659"/>
              <p:cNvSpPr/>
              <p:nvPr/>
            </p:nvSpPr>
            <p:spPr>
              <a:xfrm>
                <a:off x="-1" y="0"/>
                <a:ext cx="21185" cy="21184"/>
              </a:xfrm>
              <a:prstGeom prst="ellipse">
                <a:avLst/>
              </a:prstGeom>
              <a:solidFill>
                <a:srgbClr val="F1F2F2"/>
              </a:solidFill>
              <a:ln w="12700" cap="flat">
                <a:noFill/>
                <a:miter lim="400000"/>
              </a:ln>
              <a:effectLst/>
            </p:spPr>
            <p:txBody>
              <a:bodyPr wrap="square" lIns="45719" tIns="45719" rIns="45719" bIns="45719" numCol="1" anchor="ctr">
                <a:noAutofit/>
              </a:bodyPr>
              <a:lstStyle/>
              <a:p>
                <a:pPr>
                  <a:defRPr>
                    <a:solidFill>
                      <a:srgbClr val="FFFFFF"/>
                    </a:solidFill>
                  </a:defRPr>
                </a:pPr>
              </a:p>
            </p:txBody>
          </p:sp>
          <p:sp>
            <p:nvSpPr>
              <p:cNvPr id="1276" name="Freeform: Shape 660"/>
              <p:cNvSpPr/>
              <p:nvPr/>
            </p:nvSpPr>
            <p:spPr>
              <a:xfrm>
                <a:off x="-1" y="136620"/>
                <a:ext cx="21185" cy="21184"/>
              </a:xfrm>
              <a:prstGeom prst="ellipse">
                <a:avLst/>
              </a:prstGeom>
              <a:solidFill>
                <a:srgbClr val="F1F2F2"/>
              </a:solidFill>
              <a:ln w="12700" cap="flat">
                <a:noFill/>
                <a:miter lim="400000"/>
              </a:ln>
              <a:effectLst/>
            </p:spPr>
            <p:txBody>
              <a:bodyPr wrap="square" lIns="45719" tIns="45719" rIns="45719" bIns="45719" numCol="1" anchor="ctr">
                <a:noAutofit/>
              </a:bodyPr>
              <a:lstStyle/>
              <a:p>
                <a:pPr>
                  <a:defRPr>
                    <a:solidFill>
                      <a:srgbClr val="FFFFFF"/>
                    </a:solidFill>
                  </a:defRPr>
                </a:pPr>
              </a:p>
            </p:txBody>
          </p:sp>
        </p:grpSp>
        <p:sp>
          <p:nvSpPr>
            <p:cNvPr id="1278" name="Freeform: Shape 645"/>
            <p:cNvSpPr/>
            <p:nvPr/>
          </p:nvSpPr>
          <p:spPr>
            <a:xfrm>
              <a:off x="144902" y="100788"/>
              <a:ext cx="178312" cy="42819"/>
            </a:xfrm>
            <a:prstGeom prst="rect">
              <a:avLst/>
            </a:pr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279" name="Freeform: Shape 646"/>
            <p:cNvSpPr/>
            <p:nvPr/>
          </p:nvSpPr>
          <p:spPr>
            <a:xfrm>
              <a:off x="-1" y="467551"/>
              <a:ext cx="785527" cy="55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15107"/>
                  </a:lnTo>
                  <a:lnTo>
                    <a:pt x="73" y="15894"/>
                  </a:lnTo>
                  <a:cubicBezTo>
                    <a:pt x="116" y="16353"/>
                    <a:pt x="161" y="16790"/>
                    <a:pt x="206" y="17205"/>
                  </a:cubicBezTo>
                  <a:cubicBezTo>
                    <a:pt x="297" y="18014"/>
                    <a:pt x="393" y="18736"/>
                    <a:pt x="491" y="19326"/>
                  </a:cubicBezTo>
                  <a:cubicBezTo>
                    <a:pt x="640" y="20223"/>
                    <a:pt x="795" y="20856"/>
                    <a:pt x="954" y="21228"/>
                  </a:cubicBezTo>
                  <a:lnTo>
                    <a:pt x="1277" y="21600"/>
                  </a:lnTo>
                  <a:lnTo>
                    <a:pt x="20461" y="21600"/>
                  </a:lnTo>
                  <a:cubicBezTo>
                    <a:pt x="20824" y="21600"/>
                    <a:pt x="21176" y="19873"/>
                    <a:pt x="21459" y="16681"/>
                  </a:cubicBezTo>
                  <a:lnTo>
                    <a:pt x="21598" y="15107"/>
                  </a:lnTo>
                  <a:lnTo>
                    <a:pt x="21600" y="0"/>
                  </a:lnTo>
                  <a:close/>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280" name="Freeform: Shape 647"/>
            <p:cNvSpPr/>
            <p:nvPr/>
          </p:nvSpPr>
          <p:spPr>
            <a:xfrm>
              <a:off x="209071" y="200677"/>
              <a:ext cx="106988" cy="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1" name="Freeform: Shape 648"/>
            <p:cNvSpPr/>
            <p:nvPr/>
          </p:nvSpPr>
          <p:spPr>
            <a:xfrm>
              <a:off x="209071" y="268959"/>
              <a:ext cx="106988" cy="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2" name="Freeform: Shape 649"/>
            <p:cNvSpPr/>
            <p:nvPr/>
          </p:nvSpPr>
          <p:spPr>
            <a:xfrm>
              <a:off x="209071" y="337297"/>
              <a:ext cx="106988" cy="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3" name="Freeform: Shape 650"/>
            <p:cNvSpPr/>
            <p:nvPr/>
          </p:nvSpPr>
          <p:spPr>
            <a:xfrm>
              <a:off x="69464" y="0"/>
              <a:ext cx="652005" cy="467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lnTo>
                    <a:pt x="21600" y="1832"/>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284" name="Freeform: Shape 651"/>
            <p:cNvSpPr/>
            <p:nvPr/>
          </p:nvSpPr>
          <p:spPr>
            <a:xfrm flipV="1">
              <a:off x="721356" y="356339"/>
              <a:ext cx="113" cy="111213"/>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5" name="Freeform: Shape 652"/>
            <p:cNvSpPr/>
            <p:nvPr/>
          </p:nvSpPr>
          <p:spPr>
            <a:xfrm>
              <a:off x="413186" y="64844"/>
              <a:ext cx="551272" cy="232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585" y="21600"/>
                  </a:moveTo>
                  <a:lnTo>
                    <a:pt x="0" y="21600"/>
                  </a:lnTo>
                  <a:lnTo>
                    <a:pt x="0" y="0"/>
                  </a:lnTo>
                  <a:lnTo>
                    <a:pt x="21600" y="0"/>
                  </a:lnTo>
                  <a:lnTo>
                    <a:pt x="21600" y="21600"/>
                  </a:lnTo>
                  <a:lnTo>
                    <a:pt x="20759" y="21600"/>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286" name="Freeform: Shape 653"/>
            <p:cNvSpPr/>
            <p:nvPr/>
          </p:nvSpPr>
          <p:spPr>
            <a:xfrm>
              <a:off x="498763" y="131212"/>
              <a:ext cx="50142" cy="1002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794"/>
                  </a:lnTo>
                  <a:lnTo>
                    <a:pt x="0" y="21600"/>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287" name="Freeform: Shape 654"/>
            <p:cNvSpPr/>
            <p:nvPr/>
          </p:nvSpPr>
          <p:spPr>
            <a:xfrm>
              <a:off x="563552" y="231437"/>
              <a:ext cx="119720"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288" name="Freeform: Shape 655"/>
            <p:cNvSpPr/>
            <p:nvPr/>
          </p:nvSpPr>
          <p:spPr>
            <a:xfrm>
              <a:off x="754088" y="211662"/>
              <a:ext cx="172170" cy="172172"/>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289" name="Freeform: Shape 656"/>
            <p:cNvSpPr/>
            <p:nvPr/>
          </p:nvSpPr>
          <p:spPr>
            <a:xfrm>
              <a:off x="840173" y="246648"/>
              <a:ext cx="1" cy="102256"/>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290" name="Freeform: Shape 657"/>
            <p:cNvSpPr/>
            <p:nvPr/>
          </p:nvSpPr>
          <p:spPr>
            <a:xfrm flipH="1">
              <a:off x="789075" y="297748"/>
              <a:ext cx="102199"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311" name="Group 50"/>
          <p:cNvGrpSpPr/>
          <p:nvPr/>
        </p:nvGrpSpPr>
        <p:grpSpPr>
          <a:xfrm>
            <a:off x="9034571" y="1420226"/>
            <a:ext cx="769113" cy="550983"/>
            <a:chOff x="0" y="0"/>
            <a:chExt cx="769112" cy="550982"/>
          </a:xfrm>
        </p:grpSpPr>
        <p:grpSp>
          <p:nvGrpSpPr>
            <p:cNvPr id="1294" name="Graphic 4081"/>
            <p:cNvGrpSpPr/>
            <p:nvPr/>
          </p:nvGrpSpPr>
          <p:grpSpPr>
            <a:xfrm>
              <a:off x="370074" y="155058"/>
              <a:ext cx="247000" cy="247047"/>
              <a:chOff x="0" y="0"/>
              <a:chExt cx="246999" cy="247045"/>
            </a:xfrm>
          </p:grpSpPr>
          <p:sp>
            <p:nvSpPr>
              <p:cNvPr id="1292" name="Freeform: Shape 40"/>
              <p:cNvSpPr/>
              <p:nvPr/>
            </p:nvSpPr>
            <p:spPr>
              <a:xfrm>
                <a:off x="-1" y="-1"/>
                <a:ext cx="247001" cy="247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4" y="17125"/>
                    </a:moveTo>
                    <a:lnTo>
                      <a:pt x="2492" y="17628"/>
                    </a:lnTo>
                    <a:lnTo>
                      <a:pt x="2933" y="18131"/>
                    </a:lnTo>
                    <a:lnTo>
                      <a:pt x="3370" y="18635"/>
                    </a:lnTo>
                    <a:lnTo>
                      <a:pt x="6357" y="17104"/>
                    </a:lnTo>
                    <a:cubicBezTo>
                      <a:pt x="7021" y="17570"/>
                      <a:pt x="7739" y="17921"/>
                      <a:pt x="8494" y="18156"/>
                    </a:cubicBezTo>
                    <a:lnTo>
                      <a:pt x="9092" y="21464"/>
                    </a:lnTo>
                    <a:lnTo>
                      <a:pt x="10420" y="21555"/>
                    </a:lnTo>
                    <a:lnTo>
                      <a:pt x="11085" y="21600"/>
                    </a:lnTo>
                    <a:lnTo>
                      <a:pt x="12116" y="18399"/>
                    </a:lnTo>
                    <a:cubicBezTo>
                      <a:pt x="12887" y="18263"/>
                      <a:pt x="13646" y="18012"/>
                      <a:pt x="14360" y="17636"/>
                    </a:cubicBezTo>
                    <a:lnTo>
                      <a:pt x="17128" y="19554"/>
                    </a:lnTo>
                    <a:lnTo>
                      <a:pt x="17631" y="19113"/>
                    </a:lnTo>
                    <a:lnTo>
                      <a:pt x="18135" y="18676"/>
                    </a:lnTo>
                    <a:lnTo>
                      <a:pt x="18638" y="18234"/>
                    </a:lnTo>
                    <a:lnTo>
                      <a:pt x="17099" y="15236"/>
                    </a:lnTo>
                    <a:cubicBezTo>
                      <a:pt x="17565" y="14576"/>
                      <a:pt x="17916" y="13858"/>
                      <a:pt x="18151" y="13112"/>
                    </a:cubicBezTo>
                    <a:lnTo>
                      <a:pt x="21464" y="12510"/>
                    </a:lnTo>
                    <a:lnTo>
                      <a:pt x="21509" y="11846"/>
                    </a:lnTo>
                    <a:lnTo>
                      <a:pt x="21555" y="11181"/>
                    </a:lnTo>
                    <a:lnTo>
                      <a:pt x="21600" y="10517"/>
                    </a:lnTo>
                    <a:lnTo>
                      <a:pt x="18403" y="9486"/>
                    </a:lnTo>
                    <a:cubicBezTo>
                      <a:pt x="18271" y="8711"/>
                      <a:pt x="18015" y="7948"/>
                      <a:pt x="17644" y="7230"/>
                    </a:cubicBezTo>
                    <a:lnTo>
                      <a:pt x="19554" y="4471"/>
                    </a:lnTo>
                    <a:lnTo>
                      <a:pt x="19117" y="3968"/>
                    </a:lnTo>
                    <a:lnTo>
                      <a:pt x="18675" y="3465"/>
                    </a:lnTo>
                    <a:lnTo>
                      <a:pt x="18238" y="2961"/>
                    </a:lnTo>
                    <a:lnTo>
                      <a:pt x="15255" y="4492"/>
                    </a:lnTo>
                    <a:cubicBezTo>
                      <a:pt x="14591" y="4021"/>
                      <a:pt x="13865" y="3663"/>
                      <a:pt x="13110" y="3427"/>
                    </a:cubicBezTo>
                    <a:lnTo>
                      <a:pt x="12512" y="136"/>
                    </a:lnTo>
                    <a:lnTo>
                      <a:pt x="11848" y="91"/>
                    </a:lnTo>
                    <a:lnTo>
                      <a:pt x="11184" y="45"/>
                    </a:lnTo>
                    <a:lnTo>
                      <a:pt x="10519" y="0"/>
                    </a:lnTo>
                    <a:lnTo>
                      <a:pt x="9496" y="3180"/>
                    </a:lnTo>
                    <a:cubicBezTo>
                      <a:pt x="8713" y="3312"/>
                      <a:pt x="7945" y="3572"/>
                      <a:pt x="7219" y="3951"/>
                    </a:cubicBezTo>
                    <a:lnTo>
                      <a:pt x="4476" y="2050"/>
                    </a:lnTo>
                    <a:lnTo>
                      <a:pt x="3973" y="2491"/>
                    </a:lnTo>
                    <a:lnTo>
                      <a:pt x="3469" y="2928"/>
                    </a:lnTo>
                    <a:lnTo>
                      <a:pt x="2966" y="3370"/>
                    </a:lnTo>
                    <a:lnTo>
                      <a:pt x="4488" y="6339"/>
                    </a:lnTo>
                    <a:cubicBezTo>
                      <a:pt x="4018" y="7008"/>
                      <a:pt x="3659" y="7733"/>
                      <a:pt x="3424" y="8497"/>
                    </a:cubicBezTo>
                    <a:lnTo>
                      <a:pt x="136" y="9090"/>
                    </a:lnTo>
                    <a:lnTo>
                      <a:pt x="0" y="11083"/>
                    </a:lnTo>
                    <a:lnTo>
                      <a:pt x="3185" y="12105"/>
                    </a:lnTo>
                    <a:cubicBezTo>
                      <a:pt x="3321" y="12885"/>
                      <a:pt x="3577" y="13652"/>
                      <a:pt x="3956" y="14370"/>
                    </a:cubicBezTo>
                    <a:lnTo>
                      <a:pt x="2054" y="17125"/>
                    </a:lnTo>
                    <a:close/>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293" name="Freeform: Shape 41"/>
              <p:cNvSpPr/>
              <p:nvPr/>
            </p:nvSpPr>
            <p:spPr>
              <a:xfrm>
                <a:off x="74345" y="74203"/>
                <a:ext cx="98404" cy="98404"/>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grpSp>
        <p:grpSp>
          <p:nvGrpSpPr>
            <p:cNvPr id="1300" name="Graphic 4081"/>
            <p:cNvGrpSpPr/>
            <p:nvPr/>
          </p:nvGrpSpPr>
          <p:grpSpPr>
            <a:xfrm>
              <a:off x="-1" y="71137"/>
              <a:ext cx="340168" cy="377102"/>
              <a:chOff x="0" y="0"/>
              <a:chExt cx="340166" cy="377101"/>
            </a:xfrm>
          </p:grpSpPr>
          <p:sp>
            <p:nvSpPr>
              <p:cNvPr id="1295" name="Freeform: Shape 35"/>
              <p:cNvSpPr/>
              <p:nvPr/>
            </p:nvSpPr>
            <p:spPr>
              <a:xfrm>
                <a:off x="-1" y="-1"/>
                <a:ext cx="340167" cy="184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549" y="0"/>
                      <a:pt x="14741" y="19768"/>
                      <a:pt x="21600" y="21600"/>
                    </a:cubicBezTo>
                  </a:path>
                </a:pathLst>
              </a:custGeom>
              <a:noFill/>
              <a:ln w="12700" cap="flat">
                <a:solidFill>
                  <a:srgbClr val="01A98D"/>
                </a:solidFill>
                <a:custDash>
                  <a:ds d="300000" sp="450000"/>
                </a:custDash>
                <a:round/>
              </a:ln>
              <a:effectLst/>
            </p:spPr>
            <p:txBody>
              <a:bodyPr wrap="square" lIns="45719" tIns="45719" rIns="45719" bIns="45719" numCol="1" anchor="ctr">
                <a:noAutofit/>
              </a:bodyPr>
              <a:lstStyle/>
              <a:p>
                <a:pPr>
                  <a:defRPr>
                    <a:solidFill>
                      <a:srgbClr val="FFFFFF"/>
                    </a:solidFill>
                  </a:defRPr>
                </a:pPr>
              </a:p>
            </p:txBody>
          </p:sp>
          <p:sp>
            <p:nvSpPr>
              <p:cNvPr id="1296" name="Freeform: Shape 36"/>
              <p:cNvSpPr/>
              <p:nvPr/>
            </p:nvSpPr>
            <p:spPr>
              <a:xfrm>
                <a:off x="8020" y="274735"/>
                <a:ext cx="332100" cy="1023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428" y="15896"/>
                      <a:pt x="10825" y="5773"/>
                      <a:pt x="14482" y="3822"/>
                    </a:cubicBezTo>
                    <a:cubicBezTo>
                      <a:pt x="16366" y="2817"/>
                      <a:pt x="16949" y="6022"/>
                      <a:pt x="21600" y="0"/>
                    </a:cubicBezTo>
                  </a:path>
                </a:pathLst>
              </a:custGeom>
              <a:noFill/>
              <a:ln w="12700" cap="flat">
                <a:solidFill>
                  <a:srgbClr val="01A98D"/>
                </a:solidFill>
                <a:custDash>
                  <a:ds d="300000" sp="450000"/>
                </a:custDash>
                <a:round/>
              </a:ln>
              <a:effectLst/>
            </p:spPr>
            <p:txBody>
              <a:bodyPr wrap="square" lIns="45719" tIns="45719" rIns="45719" bIns="45719" numCol="1" anchor="ctr">
                <a:noAutofit/>
              </a:bodyPr>
              <a:lstStyle/>
              <a:p>
                <a:pPr>
                  <a:defRPr>
                    <a:solidFill>
                      <a:srgbClr val="FFFFFF"/>
                    </a:solidFill>
                  </a:defRPr>
                </a:pPr>
              </a:p>
            </p:txBody>
          </p:sp>
          <p:sp>
            <p:nvSpPr>
              <p:cNvPr id="1297" name="Freeform: Shape 37"/>
              <p:cNvSpPr/>
              <p:nvPr/>
            </p:nvSpPr>
            <p:spPr>
              <a:xfrm>
                <a:off x="-1" y="220227"/>
                <a:ext cx="332101" cy="82578"/>
              </a:xfrm>
              <a:custGeom>
                <a:avLst/>
                <a:gdLst/>
                <a:ahLst/>
                <a:cxnLst>
                  <a:cxn ang="0">
                    <a:pos x="wd2" y="hd2"/>
                  </a:cxn>
                  <a:cxn ang="5400000">
                    <a:pos x="wd2" y="hd2"/>
                  </a:cxn>
                  <a:cxn ang="10800000">
                    <a:pos x="wd2" y="hd2"/>
                  </a:cxn>
                  <a:cxn ang="16200000">
                    <a:pos x="wd2" y="hd2"/>
                  </a:cxn>
                </a:cxnLst>
                <a:rect l="0" t="0" r="r" b="b"/>
                <a:pathLst>
                  <a:path w="21600" h="19632" fill="norm" stroke="1" extrusionOk="0">
                    <a:moveTo>
                      <a:pt x="0" y="19632"/>
                    </a:moveTo>
                    <a:cubicBezTo>
                      <a:pt x="5437" y="16851"/>
                      <a:pt x="10775" y="2282"/>
                      <a:pt x="14126" y="1116"/>
                    </a:cubicBezTo>
                    <a:cubicBezTo>
                      <a:pt x="16073" y="443"/>
                      <a:pt x="19857" y="-1968"/>
                      <a:pt x="21600" y="3460"/>
                    </a:cubicBezTo>
                  </a:path>
                </a:pathLst>
              </a:custGeom>
              <a:noFill/>
              <a:ln w="12700" cap="flat">
                <a:solidFill>
                  <a:srgbClr val="01A98D"/>
                </a:solidFill>
                <a:custDash>
                  <a:ds d="300000" sp="450000"/>
                </a:custDash>
                <a:round/>
              </a:ln>
              <a:effectLst/>
            </p:spPr>
            <p:txBody>
              <a:bodyPr wrap="square" lIns="45719" tIns="45719" rIns="45719" bIns="45719" numCol="1" anchor="ctr">
                <a:noAutofit/>
              </a:bodyPr>
              <a:lstStyle/>
              <a:p>
                <a:pPr>
                  <a:defRPr>
                    <a:solidFill>
                      <a:srgbClr val="FFFFFF"/>
                    </a:solidFill>
                  </a:defRPr>
                </a:pPr>
              </a:p>
            </p:txBody>
          </p:sp>
          <p:sp>
            <p:nvSpPr>
              <p:cNvPr id="1298" name="Freeform: Shape 38"/>
              <p:cNvSpPr/>
              <p:nvPr/>
            </p:nvSpPr>
            <p:spPr>
              <a:xfrm>
                <a:off x="0" y="108922"/>
                <a:ext cx="148550" cy="12701"/>
              </a:xfrm>
              <a:custGeom>
                <a:avLst/>
                <a:gdLst/>
                <a:ahLst/>
                <a:cxnLst>
                  <a:cxn ang="0">
                    <a:pos x="wd2" y="hd2"/>
                  </a:cxn>
                  <a:cxn ang="5400000">
                    <a:pos x="wd2" y="hd2"/>
                  </a:cxn>
                  <a:cxn ang="10800000">
                    <a:pos x="wd2" y="hd2"/>
                  </a:cxn>
                  <a:cxn ang="16200000">
                    <a:pos x="wd2" y="hd2"/>
                  </a:cxn>
                </a:cxnLst>
                <a:rect l="0" t="0" r="r" b="b"/>
                <a:pathLst>
                  <a:path w="21600" h="12743" fill="norm" stroke="1" extrusionOk="0">
                    <a:moveTo>
                      <a:pt x="0" y="5543"/>
                    </a:moveTo>
                    <a:cubicBezTo>
                      <a:pt x="3471" y="21600"/>
                      <a:pt x="19336" y="6744"/>
                      <a:pt x="21600" y="0"/>
                    </a:cubicBezTo>
                  </a:path>
                </a:pathLst>
              </a:custGeom>
              <a:noFill/>
              <a:ln w="12700" cap="flat">
                <a:solidFill>
                  <a:srgbClr val="01A98D"/>
                </a:solidFill>
                <a:custDash>
                  <a:ds d="300000" sp="450000"/>
                </a:custDash>
                <a:round/>
              </a:ln>
              <a:effectLst/>
            </p:spPr>
            <p:txBody>
              <a:bodyPr wrap="square" lIns="45719" tIns="45719" rIns="45719" bIns="45719" numCol="1" anchor="ctr">
                <a:noAutofit/>
              </a:bodyPr>
              <a:lstStyle/>
              <a:p>
                <a:pPr>
                  <a:defRPr>
                    <a:solidFill>
                      <a:srgbClr val="FFFFFF"/>
                    </a:solidFill>
                  </a:defRPr>
                </a:pPr>
              </a:p>
            </p:txBody>
          </p:sp>
          <p:sp>
            <p:nvSpPr>
              <p:cNvPr id="1299" name="Freeform: Shape 39"/>
              <p:cNvSpPr/>
              <p:nvPr/>
            </p:nvSpPr>
            <p:spPr>
              <a:xfrm>
                <a:off x="170059" y="92075"/>
                <a:ext cx="170108" cy="17939"/>
              </a:xfrm>
              <a:custGeom>
                <a:avLst/>
                <a:gdLst/>
                <a:ahLst/>
                <a:cxnLst>
                  <a:cxn ang="0">
                    <a:pos x="wd2" y="hd2"/>
                  </a:cxn>
                  <a:cxn ang="5400000">
                    <a:pos x="wd2" y="hd2"/>
                  </a:cxn>
                  <a:cxn ang="10800000">
                    <a:pos x="wd2" y="hd2"/>
                  </a:cxn>
                  <a:cxn ang="16200000">
                    <a:pos x="wd2" y="hd2"/>
                  </a:cxn>
                </a:cxnLst>
                <a:rect l="0" t="0" r="r" b="b"/>
                <a:pathLst>
                  <a:path w="21600" h="14040" fill="norm" stroke="1" extrusionOk="0">
                    <a:moveTo>
                      <a:pt x="0" y="5622"/>
                    </a:moveTo>
                    <a:cubicBezTo>
                      <a:pt x="2612" y="1006"/>
                      <a:pt x="14837" y="-7560"/>
                      <a:pt x="21600" y="14040"/>
                    </a:cubicBezTo>
                  </a:path>
                </a:pathLst>
              </a:custGeom>
              <a:noFill/>
              <a:ln w="12700" cap="flat">
                <a:solidFill>
                  <a:srgbClr val="01A98D"/>
                </a:solidFill>
                <a:custDash>
                  <a:ds d="300000" sp="450000"/>
                </a:custDash>
                <a:round/>
              </a:ln>
              <a:effectLst/>
            </p:spPr>
            <p:txBody>
              <a:bodyPr wrap="square" lIns="45719" tIns="45719" rIns="45719" bIns="45719" numCol="1" anchor="ctr">
                <a:noAutofit/>
              </a:bodyPr>
              <a:lstStyle/>
              <a:p>
                <a:pPr>
                  <a:defRPr>
                    <a:solidFill>
                      <a:srgbClr val="FFFFFF"/>
                    </a:solidFill>
                  </a:defRPr>
                </a:pPr>
              </a:p>
            </p:txBody>
          </p:sp>
        </p:grpSp>
        <p:sp>
          <p:nvSpPr>
            <p:cNvPr id="1301" name="Freeform: Shape 22"/>
            <p:cNvSpPr/>
            <p:nvPr/>
          </p:nvSpPr>
          <p:spPr>
            <a:xfrm>
              <a:off x="287002" y="423190"/>
              <a:ext cx="206619" cy="127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8021"/>
                  </a:lnTo>
                  <a:lnTo>
                    <a:pt x="14400" y="21600"/>
                  </a:lnTo>
                  <a:lnTo>
                    <a:pt x="21600" y="15779"/>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02" name="Freeform: Shape 24"/>
            <p:cNvSpPr/>
            <p:nvPr/>
          </p:nvSpPr>
          <p:spPr>
            <a:xfrm>
              <a:off x="287002" y="0"/>
              <a:ext cx="206619" cy="126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7851"/>
                  </a:moveTo>
                  <a:lnTo>
                    <a:pt x="14400" y="0"/>
                  </a:lnTo>
                  <a:lnTo>
                    <a:pt x="0" y="14080"/>
                  </a:lnTo>
                  <a:lnTo>
                    <a:pt x="0" y="21600"/>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03" name="Freeform: Shape 26"/>
            <p:cNvSpPr/>
            <p:nvPr/>
          </p:nvSpPr>
          <p:spPr>
            <a:xfrm flipV="1">
              <a:off x="631366" y="172182"/>
              <a:ext cx="68875" cy="34437"/>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4" name="Freeform: Shape 28"/>
            <p:cNvSpPr/>
            <p:nvPr/>
          </p:nvSpPr>
          <p:spPr>
            <a:xfrm flipV="1">
              <a:off x="631366" y="41700"/>
              <a:ext cx="1" cy="84583"/>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5" name="Freeform: Shape 29"/>
            <p:cNvSpPr/>
            <p:nvPr/>
          </p:nvSpPr>
          <p:spPr>
            <a:xfrm flipH="1" flipV="1">
              <a:off x="702739" y="240159"/>
              <a:ext cx="66374" cy="39060"/>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6" name="Freeform: Shape 30"/>
            <p:cNvSpPr/>
            <p:nvPr/>
          </p:nvSpPr>
          <p:spPr>
            <a:xfrm flipH="1" flipV="1">
              <a:off x="631366" y="344364"/>
              <a:ext cx="68875" cy="4590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7" name="Freeform: Shape 31"/>
            <p:cNvSpPr/>
            <p:nvPr/>
          </p:nvSpPr>
          <p:spPr>
            <a:xfrm flipH="1" flipV="1">
              <a:off x="570984" y="474562"/>
              <a:ext cx="60383" cy="35522"/>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8" name="Freeform: Shape 32"/>
            <p:cNvSpPr/>
            <p:nvPr/>
          </p:nvSpPr>
          <p:spPr>
            <a:xfrm flipH="1" flipV="1">
              <a:off x="570984" y="474562"/>
              <a:ext cx="60383" cy="35522"/>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09" name="Freeform: Shape 33"/>
            <p:cNvSpPr/>
            <p:nvPr/>
          </p:nvSpPr>
          <p:spPr>
            <a:xfrm flipH="1" flipV="1">
              <a:off x="570984" y="474562"/>
              <a:ext cx="60383" cy="35522"/>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0" name="Freeform: Shape 34"/>
            <p:cNvSpPr/>
            <p:nvPr/>
          </p:nvSpPr>
          <p:spPr>
            <a:xfrm>
              <a:off x="493620" y="0"/>
              <a:ext cx="275492" cy="550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19"/>
                  </a:moveTo>
                  <a:lnTo>
                    <a:pt x="0" y="1799"/>
                  </a:lnTo>
                  <a:lnTo>
                    <a:pt x="5400" y="0"/>
                  </a:lnTo>
                  <a:lnTo>
                    <a:pt x="16200" y="3149"/>
                  </a:lnTo>
                  <a:lnTo>
                    <a:pt x="16200" y="6728"/>
                  </a:lnTo>
                  <a:lnTo>
                    <a:pt x="21600" y="8100"/>
                  </a:lnTo>
                  <a:lnTo>
                    <a:pt x="21596" y="10916"/>
                  </a:lnTo>
                  <a:lnTo>
                    <a:pt x="21600" y="13500"/>
                  </a:lnTo>
                  <a:lnTo>
                    <a:pt x="16200" y="15299"/>
                  </a:lnTo>
                  <a:lnTo>
                    <a:pt x="16200" y="18451"/>
                  </a:lnTo>
                  <a:lnTo>
                    <a:pt x="5400" y="21600"/>
                  </a:lnTo>
                  <a:lnTo>
                    <a:pt x="0" y="20154"/>
                  </a:lnTo>
                  <a:lnTo>
                    <a:pt x="0" y="16734"/>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grpSp>
      <p:grpSp>
        <p:nvGrpSpPr>
          <p:cNvPr id="1336" name="Graphic 1491"/>
          <p:cNvGrpSpPr/>
          <p:nvPr/>
        </p:nvGrpSpPr>
        <p:grpSpPr>
          <a:xfrm>
            <a:off x="5488409" y="4902227"/>
            <a:ext cx="960110" cy="822363"/>
            <a:chOff x="0" y="0"/>
            <a:chExt cx="960109" cy="822362"/>
          </a:xfrm>
        </p:grpSpPr>
        <p:grpSp>
          <p:nvGrpSpPr>
            <p:cNvPr id="1319" name="Graphic 1491"/>
            <p:cNvGrpSpPr/>
            <p:nvPr/>
          </p:nvGrpSpPr>
          <p:grpSpPr>
            <a:xfrm>
              <a:off x="-1" y="-1"/>
              <a:ext cx="589552" cy="727301"/>
              <a:chOff x="0" y="0"/>
              <a:chExt cx="589550" cy="727299"/>
            </a:xfrm>
          </p:grpSpPr>
          <p:grpSp>
            <p:nvGrpSpPr>
              <p:cNvPr id="1315" name="Graphic 1491"/>
              <p:cNvGrpSpPr/>
              <p:nvPr/>
            </p:nvGrpSpPr>
            <p:grpSpPr>
              <a:xfrm>
                <a:off x="-1" y="0"/>
                <a:ext cx="589552" cy="558515"/>
                <a:chOff x="0" y="0"/>
                <a:chExt cx="589550" cy="558514"/>
              </a:xfrm>
            </p:grpSpPr>
            <p:sp>
              <p:nvSpPr>
                <p:cNvPr id="1312" name="Freeform: Shape 1123"/>
                <p:cNvSpPr/>
                <p:nvPr/>
              </p:nvSpPr>
              <p:spPr>
                <a:xfrm>
                  <a:off x="0" y="0"/>
                  <a:ext cx="589551" cy="1949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425"/>
                      </a:moveTo>
                      <a:cubicBezTo>
                        <a:pt x="21600" y="17046"/>
                        <a:pt x="17052" y="21600"/>
                        <a:pt x="10801" y="21600"/>
                      </a:cubicBezTo>
                      <a:cubicBezTo>
                        <a:pt x="4551" y="21600"/>
                        <a:pt x="0" y="17046"/>
                        <a:pt x="0" y="11425"/>
                      </a:cubicBezTo>
                      <a:cubicBezTo>
                        <a:pt x="0" y="5805"/>
                        <a:pt x="4548" y="0"/>
                        <a:pt x="10799" y="0"/>
                      </a:cubicBezTo>
                      <a:cubicBezTo>
                        <a:pt x="17049" y="0"/>
                        <a:pt x="21600" y="5805"/>
                        <a:pt x="21600" y="11425"/>
                      </a:cubicBezTo>
                      <a:close/>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13" name="Freeform: Shape 1124"/>
                <p:cNvSpPr/>
                <p:nvPr/>
              </p:nvSpPr>
              <p:spPr>
                <a:xfrm>
                  <a:off x="-1" y="285841"/>
                  <a:ext cx="378518" cy="91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1932"/>
                        <a:pt x="7084" y="21600"/>
                        <a:pt x="16819" y="21600"/>
                      </a:cubicBez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14" name="Freeform: Shape 1125"/>
                <p:cNvSpPr/>
                <p:nvPr/>
              </p:nvSpPr>
              <p:spPr>
                <a:xfrm>
                  <a:off x="-1" y="466707"/>
                  <a:ext cx="378518" cy="91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1932"/>
                        <a:pt x="7084" y="21600"/>
                        <a:pt x="16819" y="21600"/>
                      </a:cubicBez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grpSp>
          <p:sp>
            <p:nvSpPr>
              <p:cNvPr id="1316" name="Freeform: Shape 1120"/>
              <p:cNvSpPr/>
              <p:nvPr/>
            </p:nvSpPr>
            <p:spPr>
              <a:xfrm flipH="1">
                <a:off x="0" y="97451"/>
                <a:ext cx="1" cy="540067"/>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7" name="Freeform: Shape 1121"/>
              <p:cNvSpPr/>
              <p:nvPr/>
            </p:nvSpPr>
            <p:spPr>
              <a:xfrm>
                <a:off x="589550" y="103093"/>
                <a:ext cx="1" cy="126969"/>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18" name="Freeform: Shape 1122"/>
              <p:cNvSpPr/>
              <p:nvPr/>
            </p:nvSpPr>
            <p:spPr>
              <a:xfrm>
                <a:off x="0" y="635492"/>
                <a:ext cx="378589" cy="918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1932"/>
                      <a:pt x="7822" y="21600"/>
                      <a:pt x="17559" y="21600"/>
                    </a:cubicBez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grpSp>
        <p:grpSp>
          <p:nvGrpSpPr>
            <p:cNvPr id="1328" name="Graphic 1491"/>
            <p:cNvGrpSpPr/>
            <p:nvPr/>
          </p:nvGrpSpPr>
          <p:grpSpPr>
            <a:xfrm>
              <a:off x="432487" y="294667"/>
              <a:ext cx="527623" cy="527696"/>
              <a:chOff x="0" y="0"/>
              <a:chExt cx="527621" cy="527694"/>
            </a:xfrm>
          </p:grpSpPr>
          <p:sp>
            <p:nvSpPr>
              <p:cNvPr id="1320" name="Freeform: Shape 1111"/>
              <p:cNvSpPr/>
              <p:nvPr/>
            </p:nvSpPr>
            <p:spPr>
              <a:xfrm flipV="1">
                <a:off x="49267" y="119443"/>
                <a:ext cx="3401" cy="28888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1" name="Freeform: Shape 1112"/>
              <p:cNvSpPr/>
              <p:nvPr/>
            </p:nvSpPr>
            <p:spPr>
              <a:xfrm flipH="1">
                <a:off x="119371" y="479945"/>
                <a:ext cx="288880"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2" name="Freeform: Shape 1113"/>
              <p:cNvSpPr/>
              <p:nvPr/>
            </p:nvSpPr>
            <p:spPr>
              <a:xfrm flipH="1">
                <a:off x="479945" y="119443"/>
                <a:ext cx="1" cy="28888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3" name="Freeform: Shape 1114"/>
              <p:cNvSpPr/>
              <p:nvPr/>
            </p:nvSpPr>
            <p:spPr>
              <a:xfrm>
                <a:off x="119371" y="47748"/>
                <a:ext cx="288880"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24" name="Freeform: Shape 1115"/>
              <p:cNvSpPr/>
              <p:nvPr/>
            </p:nvSpPr>
            <p:spPr>
              <a:xfrm>
                <a:off x="408250" y="0"/>
                <a:ext cx="119372" cy="119372"/>
              </a:xfrm>
              <a:prstGeom prst="rect">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25" name="Freeform: Shape 1116"/>
              <p:cNvSpPr/>
              <p:nvPr/>
            </p:nvSpPr>
            <p:spPr>
              <a:xfrm>
                <a:off x="-1" y="0"/>
                <a:ext cx="119373" cy="119372"/>
              </a:xfrm>
              <a:prstGeom prst="rect">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26" name="Freeform: Shape 1117"/>
              <p:cNvSpPr/>
              <p:nvPr/>
            </p:nvSpPr>
            <p:spPr>
              <a:xfrm>
                <a:off x="408250" y="408323"/>
                <a:ext cx="119372" cy="119372"/>
              </a:xfrm>
              <a:prstGeom prst="rect">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27" name="Freeform: Shape 1118"/>
              <p:cNvSpPr/>
              <p:nvPr/>
            </p:nvSpPr>
            <p:spPr>
              <a:xfrm>
                <a:off x="-1" y="408323"/>
                <a:ext cx="119373" cy="119372"/>
              </a:xfrm>
              <a:prstGeom prst="rect">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grpSp>
        <p:sp>
          <p:nvSpPr>
            <p:cNvPr id="1329" name="Freeform: Shape 1104"/>
            <p:cNvSpPr/>
            <p:nvPr/>
          </p:nvSpPr>
          <p:spPr>
            <a:xfrm flipH="1">
              <a:off x="619647" y="342416"/>
              <a:ext cx="1" cy="432199"/>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0" name="Freeform: Shape 1105"/>
            <p:cNvSpPr/>
            <p:nvPr/>
          </p:nvSpPr>
          <p:spPr>
            <a:xfrm flipH="1">
              <a:off x="772659" y="522487"/>
              <a:ext cx="1" cy="252128"/>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1" name="Freeform: Shape 1106"/>
            <p:cNvSpPr/>
            <p:nvPr/>
          </p:nvSpPr>
          <p:spPr>
            <a:xfrm>
              <a:off x="772659" y="342416"/>
              <a:ext cx="1" cy="100346"/>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2" name="Freeform: Shape 1107"/>
            <p:cNvSpPr/>
            <p:nvPr/>
          </p:nvSpPr>
          <p:spPr>
            <a:xfrm>
              <a:off x="812957" y="484794"/>
              <a:ext cx="93689"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3" name="Freeform: Shape 1108"/>
            <p:cNvSpPr/>
            <p:nvPr/>
          </p:nvSpPr>
          <p:spPr>
            <a:xfrm>
              <a:off x="487614" y="484794"/>
              <a:ext cx="244750"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4" name="Freeform: Shape 1109"/>
            <p:cNvSpPr/>
            <p:nvPr/>
          </p:nvSpPr>
          <p:spPr>
            <a:xfrm>
              <a:off x="487614" y="620877"/>
              <a:ext cx="419032"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5" name="Freeform: Shape 1110"/>
            <p:cNvSpPr/>
            <p:nvPr/>
          </p:nvSpPr>
          <p:spPr>
            <a:xfrm>
              <a:off x="732289" y="444424"/>
              <a:ext cx="80739" cy="80739"/>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grpSp>
      <p:grpSp>
        <p:nvGrpSpPr>
          <p:cNvPr id="1369" name="Graphic 4118"/>
          <p:cNvGrpSpPr/>
          <p:nvPr/>
        </p:nvGrpSpPr>
        <p:grpSpPr>
          <a:xfrm>
            <a:off x="4394162" y="2755861"/>
            <a:ext cx="410776" cy="695309"/>
            <a:chOff x="0" y="0"/>
            <a:chExt cx="410775" cy="695307"/>
          </a:xfrm>
        </p:grpSpPr>
        <p:sp>
          <p:nvSpPr>
            <p:cNvPr id="1337" name="Freeform: Shape 514"/>
            <p:cNvSpPr/>
            <p:nvPr/>
          </p:nvSpPr>
          <p:spPr>
            <a:xfrm>
              <a:off x="220823" y="495123"/>
              <a:ext cx="57808"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38" name="Freeform: Shape 515"/>
            <p:cNvSpPr/>
            <p:nvPr/>
          </p:nvSpPr>
          <p:spPr>
            <a:xfrm>
              <a:off x="279374" y="469455"/>
              <a:ext cx="51337" cy="51337"/>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39" name="Freeform: Shape 516"/>
            <p:cNvSpPr/>
            <p:nvPr/>
          </p:nvSpPr>
          <p:spPr>
            <a:xfrm>
              <a:off x="359439" y="567011"/>
              <a:ext cx="51337" cy="51337"/>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40" name="Freeform: Shape 517"/>
            <p:cNvSpPr/>
            <p:nvPr/>
          </p:nvSpPr>
          <p:spPr>
            <a:xfrm flipH="1">
              <a:off x="71976" y="495123"/>
              <a:ext cx="87281" cy="1"/>
            </a:xfrm>
            <a:prstGeom prst="line">
              <a:avLst/>
            </a:prstGeom>
            <a:noFill/>
            <a:ln w="12700" cap="flat">
              <a:solidFill>
                <a:srgbClr val="87919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341" name="Freeform: Shape 518"/>
            <p:cNvSpPr/>
            <p:nvPr/>
          </p:nvSpPr>
          <p:spPr>
            <a:xfrm>
              <a:off x="15523" y="469455"/>
              <a:ext cx="51338" cy="51337"/>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42" name="Freeform: Shape 519"/>
            <p:cNvSpPr/>
            <p:nvPr/>
          </p:nvSpPr>
          <p:spPr>
            <a:xfrm>
              <a:off x="77092" y="373386"/>
              <a:ext cx="82165" cy="1217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43" name="Freeform: Shape 520"/>
            <p:cNvSpPr/>
            <p:nvPr/>
          </p:nvSpPr>
          <p:spPr>
            <a:xfrm>
              <a:off x="195155" y="643971"/>
              <a:ext cx="51337" cy="51337"/>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44" name="Freeform: Shape 521"/>
            <p:cNvSpPr/>
            <p:nvPr/>
          </p:nvSpPr>
          <p:spPr>
            <a:xfrm flipH="1">
              <a:off x="246491" y="592679"/>
              <a:ext cx="118065"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5" name="Freeform: Shape 522"/>
            <p:cNvSpPr/>
            <p:nvPr/>
          </p:nvSpPr>
          <p:spPr>
            <a:xfrm>
              <a:off x="33626" y="601293"/>
              <a:ext cx="51338" cy="51337"/>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46" name="Freeform: Shape 523"/>
            <p:cNvSpPr/>
            <p:nvPr/>
          </p:nvSpPr>
          <p:spPr>
            <a:xfrm>
              <a:off x="71975" y="281646"/>
              <a:ext cx="118065" cy="3264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8203"/>
                  </a:lnTo>
                  <a:lnTo>
                    <a:pt x="6576" y="18203"/>
                  </a:lnTo>
                  <a:lnTo>
                    <a:pt x="0" y="21600"/>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47" name="Freeform: Shape 524"/>
            <p:cNvSpPr/>
            <p:nvPr/>
          </p:nvSpPr>
          <p:spPr>
            <a:xfrm>
              <a:off x="220823" y="371112"/>
              <a:ext cx="82165" cy="221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48" name="Freeform: Shape 525"/>
            <p:cNvSpPr/>
            <p:nvPr/>
          </p:nvSpPr>
          <p:spPr>
            <a:xfrm>
              <a:off x="220823" y="563819"/>
              <a:ext cx="1" cy="80153"/>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49" name="Freeform: Shape 526"/>
            <p:cNvSpPr/>
            <p:nvPr/>
          </p:nvSpPr>
          <p:spPr>
            <a:xfrm>
              <a:off x="95020" y="71275"/>
              <a:ext cx="47489" cy="12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2735"/>
                  </a:lnTo>
                  <a:lnTo>
                    <a:pt x="21600" y="8490"/>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50" name="Freeform: Shape 527"/>
            <p:cNvSpPr/>
            <p:nvPr/>
          </p:nvSpPr>
          <p:spPr>
            <a:xfrm flipH="1" flipV="1">
              <a:off x="47488" y="118763"/>
              <a:ext cx="47533" cy="23745"/>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1" name="Freeform: Shape 528"/>
            <p:cNvSpPr/>
            <p:nvPr/>
          </p:nvSpPr>
          <p:spPr>
            <a:xfrm flipV="1">
              <a:off x="95020" y="28772"/>
              <a:ext cx="1" cy="58333"/>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2" name="Freeform: Shape 529"/>
            <p:cNvSpPr/>
            <p:nvPr/>
          </p:nvSpPr>
          <p:spPr>
            <a:xfrm flipV="1">
              <a:off x="-1" y="165639"/>
              <a:ext cx="45741" cy="26937"/>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3" name="Freeform: Shape 530"/>
            <p:cNvSpPr/>
            <p:nvPr/>
          </p:nvSpPr>
          <p:spPr>
            <a:xfrm flipV="1">
              <a:off x="47532" y="237526"/>
              <a:ext cx="47489" cy="31703"/>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4" name="Freeform: Shape 531"/>
            <p:cNvSpPr/>
            <p:nvPr/>
          </p:nvSpPr>
          <p:spPr>
            <a:xfrm flipV="1">
              <a:off x="95020" y="327341"/>
              <a:ext cx="41673" cy="24532"/>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5" name="Freeform: Shape 532"/>
            <p:cNvSpPr/>
            <p:nvPr/>
          </p:nvSpPr>
          <p:spPr>
            <a:xfrm flipV="1">
              <a:off x="87104" y="237526"/>
              <a:ext cx="102936" cy="55447"/>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6" name="Freeform: Shape 533"/>
            <p:cNvSpPr/>
            <p:nvPr/>
          </p:nvSpPr>
          <p:spPr>
            <a:xfrm flipV="1">
              <a:off x="47532" y="190039"/>
              <a:ext cx="47489" cy="31659"/>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57" name="Freeform: Shape 534"/>
            <p:cNvSpPr/>
            <p:nvPr/>
          </p:nvSpPr>
          <p:spPr>
            <a:xfrm>
              <a:off x="95020" y="190039"/>
              <a:ext cx="47489" cy="71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4"/>
                  </a:lnTo>
                  <a:lnTo>
                    <a:pt x="0" y="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58" name="Freeform: Shape 535"/>
            <p:cNvSpPr/>
            <p:nvPr/>
          </p:nvSpPr>
          <p:spPr>
            <a:xfrm>
              <a:off x="237571" y="71275"/>
              <a:ext cx="47489" cy="120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2743"/>
                  </a:lnTo>
                  <a:lnTo>
                    <a:pt x="0" y="8490"/>
                  </a:lnTo>
                  <a:lnTo>
                    <a:pt x="0" y="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59" name="Freeform: Shape 536"/>
            <p:cNvSpPr/>
            <p:nvPr/>
          </p:nvSpPr>
          <p:spPr>
            <a:xfrm flipV="1">
              <a:off x="285059" y="118763"/>
              <a:ext cx="47533" cy="23789"/>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60" name="Freeform: Shape 537"/>
            <p:cNvSpPr/>
            <p:nvPr/>
          </p:nvSpPr>
          <p:spPr>
            <a:xfrm flipV="1">
              <a:off x="285059" y="28772"/>
              <a:ext cx="1" cy="58333"/>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61" name="Freeform: Shape 538"/>
            <p:cNvSpPr/>
            <p:nvPr/>
          </p:nvSpPr>
          <p:spPr>
            <a:xfrm flipH="1" flipV="1">
              <a:off x="334339" y="165639"/>
              <a:ext cx="45740" cy="2698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62" name="Freeform: Shape 539"/>
            <p:cNvSpPr/>
            <p:nvPr/>
          </p:nvSpPr>
          <p:spPr>
            <a:xfrm flipH="1" flipV="1">
              <a:off x="285059" y="237526"/>
              <a:ext cx="47489" cy="31703"/>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63" name="Freeform: Shape 540"/>
            <p:cNvSpPr/>
            <p:nvPr/>
          </p:nvSpPr>
          <p:spPr>
            <a:xfrm flipH="1" flipV="1">
              <a:off x="243387" y="327341"/>
              <a:ext cx="41673" cy="24532"/>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64" name="Freeform: Shape 541"/>
            <p:cNvSpPr/>
            <p:nvPr/>
          </p:nvSpPr>
          <p:spPr>
            <a:xfrm flipH="1" flipV="1">
              <a:off x="190039" y="237526"/>
              <a:ext cx="102935" cy="55447"/>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65" name="Freeform: Shape 542"/>
            <p:cNvSpPr/>
            <p:nvPr/>
          </p:nvSpPr>
          <p:spPr>
            <a:xfrm flipH="1" flipV="1">
              <a:off x="285059" y="190039"/>
              <a:ext cx="47489" cy="31659"/>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66" name="Freeform: Shape 543"/>
            <p:cNvSpPr/>
            <p:nvPr/>
          </p:nvSpPr>
          <p:spPr>
            <a:xfrm>
              <a:off x="237571" y="190039"/>
              <a:ext cx="47489" cy="71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594"/>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67" name="Freeform: Shape 544"/>
            <p:cNvSpPr/>
            <p:nvPr/>
          </p:nvSpPr>
          <p:spPr>
            <a:xfrm>
              <a:off x="190039" y="0"/>
              <a:ext cx="190040" cy="3800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669"/>
                  </a:moveTo>
                  <a:lnTo>
                    <a:pt x="0" y="1799"/>
                  </a:lnTo>
                  <a:lnTo>
                    <a:pt x="5403" y="0"/>
                  </a:lnTo>
                  <a:lnTo>
                    <a:pt x="16197" y="3151"/>
                  </a:lnTo>
                  <a:lnTo>
                    <a:pt x="16202" y="6727"/>
                  </a:lnTo>
                  <a:lnTo>
                    <a:pt x="21600" y="8101"/>
                  </a:lnTo>
                  <a:lnTo>
                    <a:pt x="21600" y="13499"/>
                  </a:lnTo>
                  <a:lnTo>
                    <a:pt x="16197" y="15300"/>
                  </a:lnTo>
                  <a:lnTo>
                    <a:pt x="16202" y="18449"/>
                  </a:lnTo>
                  <a:lnTo>
                    <a:pt x="5403" y="21600"/>
                  </a:lnTo>
                  <a:lnTo>
                    <a:pt x="0" y="20154"/>
                  </a:lnTo>
                  <a:lnTo>
                    <a:pt x="0" y="10800"/>
                  </a:lnTo>
                  <a:lnTo>
                    <a:pt x="5403" y="9451"/>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68" name="Freeform: Shape 545"/>
            <p:cNvSpPr/>
            <p:nvPr/>
          </p:nvSpPr>
          <p:spPr>
            <a:xfrm>
              <a:off x="-1" y="0"/>
              <a:ext cx="190041" cy="3800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99"/>
                  </a:moveTo>
                  <a:lnTo>
                    <a:pt x="16197" y="0"/>
                  </a:lnTo>
                  <a:lnTo>
                    <a:pt x="5403" y="3151"/>
                  </a:lnTo>
                  <a:lnTo>
                    <a:pt x="5398" y="6727"/>
                  </a:lnTo>
                  <a:lnTo>
                    <a:pt x="0" y="8099"/>
                  </a:lnTo>
                  <a:lnTo>
                    <a:pt x="0" y="13499"/>
                  </a:lnTo>
                  <a:lnTo>
                    <a:pt x="5403" y="15300"/>
                  </a:lnTo>
                  <a:lnTo>
                    <a:pt x="5398" y="18449"/>
                  </a:lnTo>
                  <a:lnTo>
                    <a:pt x="16197" y="21600"/>
                  </a:lnTo>
                  <a:lnTo>
                    <a:pt x="21600" y="20154"/>
                  </a:lnTo>
                  <a:lnTo>
                    <a:pt x="21600" y="10800"/>
                  </a:lnTo>
                  <a:lnTo>
                    <a:pt x="16197" y="9451"/>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grpSp>
      <p:grpSp>
        <p:nvGrpSpPr>
          <p:cNvPr id="1402" name="Graphic 4118"/>
          <p:cNvGrpSpPr/>
          <p:nvPr/>
        </p:nvGrpSpPr>
        <p:grpSpPr>
          <a:xfrm>
            <a:off x="7421140" y="4718867"/>
            <a:ext cx="586744" cy="993166"/>
            <a:chOff x="0" y="0"/>
            <a:chExt cx="586743" cy="993165"/>
          </a:xfrm>
        </p:grpSpPr>
        <p:sp>
          <p:nvSpPr>
            <p:cNvPr id="1370" name="Freeform: Shape 514"/>
            <p:cNvSpPr/>
            <p:nvPr/>
          </p:nvSpPr>
          <p:spPr>
            <a:xfrm>
              <a:off x="315419" y="707226"/>
              <a:ext cx="82571"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1" name="Freeform: Shape 515"/>
            <p:cNvSpPr/>
            <p:nvPr/>
          </p:nvSpPr>
          <p:spPr>
            <a:xfrm>
              <a:off x="399052" y="670562"/>
              <a:ext cx="73329" cy="73328"/>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72" name="Freeform: Shape 516"/>
            <p:cNvSpPr/>
            <p:nvPr/>
          </p:nvSpPr>
          <p:spPr>
            <a:xfrm>
              <a:off x="513416" y="809909"/>
              <a:ext cx="73328" cy="73329"/>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73" name="Freeform: Shape 517"/>
            <p:cNvSpPr/>
            <p:nvPr/>
          </p:nvSpPr>
          <p:spPr>
            <a:xfrm flipH="1">
              <a:off x="102809" y="707226"/>
              <a:ext cx="124670" cy="1"/>
            </a:xfrm>
            <a:prstGeom prst="line">
              <a:avLst/>
            </a:prstGeom>
            <a:noFill/>
            <a:ln w="12700" cap="flat">
              <a:solidFill>
                <a:srgbClr val="879196"/>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374" name="Freeform: Shape 518"/>
            <p:cNvSpPr/>
            <p:nvPr/>
          </p:nvSpPr>
          <p:spPr>
            <a:xfrm>
              <a:off x="22174" y="670562"/>
              <a:ext cx="73328" cy="73328"/>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75" name="Freeform: Shape 519"/>
            <p:cNvSpPr/>
            <p:nvPr/>
          </p:nvSpPr>
          <p:spPr>
            <a:xfrm>
              <a:off x="110116" y="533339"/>
              <a:ext cx="117363" cy="173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76" name="Freeform: Shape 520"/>
            <p:cNvSpPr/>
            <p:nvPr/>
          </p:nvSpPr>
          <p:spPr>
            <a:xfrm>
              <a:off x="278755" y="919838"/>
              <a:ext cx="73329" cy="73328"/>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77" name="Freeform: Shape 521"/>
            <p:cNvSpPr/>
            <p:nvPr/>
          </p:nvSpPr>
          <p:spPr>
            <a:xfrm flipH="1">
              <a:off x="352083" y="846573"/>
              <a:ext cx="168641" cy="1"/>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78" name="Freeform: Shape 522"/>
            <p:cNvSpPr/>
            <p:nvPr/>
          </p:nvSpPr>
          <p:spPr>
            <a:xfrm>
              <a:off x="48032" y="858877"/>
              <a:ext cx="73328" cy="73328"/>
            </a:xfrm>
            <a:prstGeom prst="ellipse">
              <a:avLst/>
            </a:pr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79" name="Freeform: Shape 523"/>
            <p:cNvSpPr/>
            <p:nvPr/>
          </p:nvSpPr>
          <p:spPr>
            <a:xfrm>
              <a:off x="102807" y="402299"/>
              <a:ext cx="168642" cy="466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8203"/>
                  </a:lnTo>
                  <a:lnTo>
                    <a:pt x="6576" y="18203"/>
                  </a:lnTo>
                  <a:lnTo>
                    <a:pt x="0" y="21600"/>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80" name="Freeform: Shape 524"/>
            <p:cNvSpPr/>
            <p:nvPr/>
          </p:nvSpPr>
          <p:spPr>
            <a:xfrm>
              <a:off x="315419" y="530091"/>
              <a:ext cx="117363" cy="3164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noFill/>
            <a:ln w="12700" cap="flat">
              <a:solidFill>
                <a:srgbClr val="01A98D"/>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81" name="Freeform: Shape 525"/>
            <p:cNvSpPr/>
            <p:nvPr/>
          </p:nvSpPr>
          <p:spPr>
            <a:xfrm>
              <a:off x="315419" y="805350"/>
              <a:ext cx="1" cy="114489"/>
            </a:xfrm>
            <a:prstGeom prst="line">
              <a:avLst/>
            </a:prstGeom>
            <a:noFill/>
            <a:ln w="12700" cap="flat">
              <a:solidFill>
                <a:srgbClr val="01A98D"/>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2" name="Freeform: Shape 526"/>
            <p:cNvSpPr/>
            <p:nvPr/>
          </p:nvSpPr>
          <p:spPr>
            <a:xfrm>
              <a:off x="135724" y="101807"/>
              <a:ext cx="67832" cy="172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2735"/>
                  </a:lnTo>
                  <a:lnTo>
                    <a:pt x="21600" y="8490"/>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83" name="Freeform: Shape 527"/>
            <p:cNvSpPr/>
            <p:nvPr/>
          </p:nvSpPr>
          <p:spPr>
            <a:xfrm flipH="1" flipV="1">
              <a:off x="67830" y="169638"/>
              <a:ext cx="67895" cy="33917"/>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4" name="Freeform: Shape 528"/>
            <p:cNvSpPr/>
            <p:nvPr/>
          </p:nvSpPr>
          <p:spPr>
            <a:xfrm flipV="1">
              <a:off x="135724" y="41097"/>
              <a:ext cx="1" cy="8332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5" name="Freeform: Shape 529"/>
            <p:cNvSpPr/>
            <p:nvPr/>
          </p:nvSpPr>
          <p:spPr>
            <a:xfrm flipV="1">
              <a:off x="-1" y="236595"/>
              <a:ext cx="65334" cy="38476"/>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6" name="Freeform: Shape 530"/>
            <p:cNvSpPr/>
            <p:nvPr/>
          </p:nvSpPr>
          <p:spPr>
            <a:xfrm flipV="1">
              <a:off x="67893" y="339279"/>
              <a:ext cx="67832" cy="45283"/>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7" name="Freeform: Shape 531"/>
            <p:cNvSpPr/>
            <p:nvPr/>
          </p:nvSpPr>
          <p:spPr>
            <a:xfrm flipV="1">
              <a:off x="135724" y="467569"/>
              <a:ext cx="59525" cy="3504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8" name="Freeform: Shape 532"/>
            <p:cNvSpPr/>
            <p:nvPr/>
          </p:nvSpPr>
          <p:spPr>
            <a:xfrm flipV="1">
              <a:off x="124419" y="339279"/>
              <a:ext cx="147030" cy="79199"/>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89" name="Freeform: Shape 533"/>
            <p:cNvSpPr/>
            <p:nvPr/>
          </p:nvSpPr>
          <p:spPr>
            <a:xfrm flipV="1">
              <a:off x="67893" y="271448"/>
              <a:ext cx="67832" cy="45222"/>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0" name="Freeform: Shape 534"/>
            <p:cNvSpPr/>
            <p:nvPr/>
          </p:nvSpPr>
          <p:spPr>
            <a:xfrm>
              <a:off x="135724" y="271448"/>
              <a:ext cx="67832" cy="1018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594"/>
                  </a:lnTo>
                  <a:lnTo>
                    <a:pt x="0" y="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91" name="Freeform: Shape 535"/>
            <p:cNvSpPr/>
            <p:nvPr/>
          </p:nvSpPr>
          <p:spPr>
            <a:xfrm>
              <a:off x="339342" y="101807"/>
              <a:ext cx="67832" cy="172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2743"/>
                  </a:lnTo>
                  <a:lnTo>
                    <a:pt x="0" y="8490"/>
                  </a:lnTo>
                  <a:lnTo>
                    <a:pt x="0" y="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392" name="Freeform: Shape 536"/>
            <p:cNvSpPr/>
            <p:nvPr/>
          </p:nvSpPr>
          <p:spPr>
            <a:xfrm flipV="1">
              <a:off x="407173" y="169638"/>
              <a:ext cx="67894" cy="33980"/>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3" name="Freeform: Shape 537"/>
            <p:cNvSpPr/>
            <p:nvPr/>
          </p:nvSpPr>
          <p:spPr>
            <a:xfrm flipV="1">
              <a:off x="407173" y="41097"/>
              <a:ext cx="1" cy="8332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4" name="Freeform: Shape 538"/>
            <p:cNvSpPr/>
            <p:nvPr/>
          </p:nvSpPr>
          <p:spPr>
            <a:xfrm flipH="1" flipV="1">
              <a:off x="477563" y="236595"/>
              <a:ext cx="65334" cy="38539"/>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5" name="Freeform: Shape 539"/>
            <p:cNvSpPr/>
            <p:nvPr/>
          </p:nvSpPr>
          <p:spPr>
            <a:xfrm flipH="1" flipV="1">
              <a:off x="407173" y="339279"/>
              <a:ext cx="67831" cy="45283"/>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6" name="Freeform: Shape 540"/>
            <p:cNvSpPr/>
            <p:nvPr/>
          </p:nvSpPr>
          <p:spPr>
            <a:xfrm flipH="1" flipV="1">
              <a:off x="347649" y="467569"/>
              <a:ext cx="59525" cy="3504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7" name="Freeform: Shape 541"/>
            <p:cNvSpPr/>
            <p:nvPr/>
          </p:nvSpPr>
          <p:spPr>
            <a:xfrm flipH="1" flipV="1">
              <a:off x="271448" y="339279"/>
              <a:ext cx="147030" cy="79199"/>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8" name="Freeform: Shape 542"/>
            <p:cNvSpPr/>
            <p:nvPr/>
          </p:nvSpPr>
          <p:spPr>
            <a:xfrm flipH="1" flipV="1">
              <a:off x="407173" y="271448"/>
              <a:ext cx="67831" cy="45222"/>
            </a:xfrm>
            <a:prstGeom prst="line">
              <a:avLst/>
            </a:prstGeom>
            <a:noFill/>
            <a:ln w="1270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399" name="Freeform: Shape 543"/>
            <p:cNvSpPr/>
            <p:nvPr/>
          </p:nvSpPr>
          <p:spPr>
            <a:xfrm>
              <a:off x="339342" y="271448"/>
              <a:ext cx="67832" cy="1018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594"/>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00" name="Freeform: Shape 544"/>
            <p:cNvSpPr/>
            <p:nvPr/>
          </p:nvSpPr>
          <p:spPr>
            <a:xfrm>
              <a:off x="271448" y="0"/>
              <a:ext cx="271449" cy="542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9669"/>
                  </a:moveTo>
                  <a:lnTo>
                    <a:pt x="0" y="1799"/>
                  </a:lnTo>
                  <a:lnTo>
                    <a:pt x="5403" y="0"/>
                  </a:lnTo>
                  <a:lnTo>
                    <a:pt x="16197" y="3151"/>
                  </a:lnTo>
                  <a:lnTo>
                    <a:pt x="16202" y="6727"/>
                  </a:lnTo>
                  <a:lnTo>
                    <a:pt x="21600" y="8101"/>
                  </a:lnTo>
                  <a:lnTo>
                    <a:pt x="21600" y="13499"/>
                  </a:lnTo>
                  <a:lnTo>
                    <a:pt x="16197" y="15300"/>
                  </a:lnTo>
                  <a:lnTo>
                    <a:pt x="16202" y="18449"/>
                  </a:lnTo>
                  <a:lnTo>
                    <a:pt x="5403" y="21600"/>
                  </a:lnTo>
                  <a:lnTo>
                    <a:pt x="0" y="20154"/>
                  </a:lnTo>
                  <a:lnTo>
                    <a:pt x="0" y="10800"/>
                  </a:lnTo>
                  <a:lnTo>
                    <a:pt x="5403" y="9451"/>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01" name="Freeform: Shape 545"/>
            <p:cNvSpPr/>
            <p:nvPr/>
          </p:nvSpPr>
          <p:spPr>
            <a:xfrm>
              <a:off x="-1" y="0"/>
              <a:ext cx="271450" cy="542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99"/>
                  </a:moveTo>
                  <a:lnTo>
                    <a:pt x="16197" y="0"/>
                  </a:lnTo>
                  <a:lnTo>
                    <a:pt x="5403" y="3151"/>
                  </a:lnTo>
                  <a:lnTo>
                    <a:pt x="5398" y="6727"/>
                  </a:lnTo>
                  <a:lnTo>
                    <a:pt x="0" y="8099"/>
                  </a:lnTo>
                  <a:lnTo>
                    <a:pt x="0" y="13499"/>
                  </a:lnTo>
                  <a:lnTo>
                    <a:pt x="5403" y="15300"/>
                  </a:lnTo>
                  <a:lnTo>
                    <a:pt x="5398" y="18449"/>
                  </a:lnTo>
                  <a:lnTo>
                    <a:pt x="16197" y="21600"/>
                  </a:lnTo>
                  <a:lnTo>
                    <a:pt x="21600" y="20154"/>
                  </a:lnTo>
                  <a:lnTo>
                    <a:pt x="21600" y="10800"/>
                  </a:lnTo>
                  <a:lnTo>
                    <a:pt x="16197" y="9451"/>
                  </a:lnTo>
                </a:path>
              </a:pathLst>
            </a:custGeom>
            <a:noFill/>
            <a:ln w="1270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5" name="Slide Number Placeholder 5"/>
          <p:cNvSpPr txBox="1"/>
          <p:nvPr>
            <p:ph type="sldNum" sz="quarter" idx="2"/>
          </p:nvPr>
        </p:nvSpPr>
        <p:spPr>
          <a:xfrm>
            <a:off x="11722100" y="6454513"/>
            <a:ext cx="127001" cy="1524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06" name="Text Placeholder 13"/>
          <p:cNvSpPr txBox="1"/>
          <p:nvPr>
            <p:ph type="body" sz="quarter" idx="1"/>
          </p:nvPr>
        </p:nvSpPr>
        <p:spPr>
          <a:xfrm>
            <a:off x="425037" y="1051130"/>
            <a:ext cx="11416452" cy="338555"/>
          </a:xfrm>
          <a:prstGeom prst="rect">
            <a:avLst/>
          </a:prstGeom>
        </p:spPr>
        <p:txBody>
          <a:bodyPr/>
          <a:lstStyle/>
          <a:p>
            <a:pPr/>
            <a:r>
              <a:t>Native support for RAG</a:t>
            </a:r>
          </a:p>
        </p:txBody>
      </p:sp>
      <p:sp>
        <p:nvSpPr>
          <p:cNvPr id="1407" name="Title 12"/>
          <p:cNvSpPr txBox="1"/>
          <p:nvPr>
            <p:ph type="title"/>
          </p:nvPr>
        </p:nvSpPr>
        <p:spPr>
          <a:xfrm>
            <a:off x="425037" y="355015"/>
            <a:ext cx="11430003" cy="638176"/>
          </a:xfrm>
          <a:prstGeom prst="rect">
            <a:avLst/>
          </a:prstGeom>
        </p:spPr>
        <p:txBody>
          <a:bodyPr/>
          <a:lstStyle/>
          <a:p>
            <a:pPr/>
            <a:r>
              <a:t>Knowledge Bases for Amazon Bedrock</a:t>
            </a:r>
          </a:p>
        </p:txBody>
      </p:sp>
      <p:sp>
        <p:nvSpPr>
          <p:cNvPr id="1408" name="TextBox 23"/>
          <p:cNvSpPr txBox="1"/>
          <p:nvPr/>
        </p:nvSpPr>
        <p:spPr>
          <a:xfrm>
            <a:off x="8397064" y="3167119"/>
            <a:ext cx="979330"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b="1" cap="all" spc="300" sz="1600">
                <a:solidFill>
                  <a:srgbClr val="FFFFFF"/>
                </a:solidFill>
                <a:latin typeface="Amazon Ember Mono"/>
                <a:ea typeface="Amazon Ember Mono"/>
                <a:cs typeface="Amazon Ember Mono"/>
                <a:sym typeface="Amazon Ember Mono"/>
              </a:defRPr>
            </a:lvl1pPr>
          </a:lstStyle>
          <a:p>
            <a:pPr/>
            <a:r>
              <a:t>MODEL</a:t>
            </a:r>
          </a:p>
        </p:txBody>
      </p:sp>
      <p:grpSp>
        <p:nvGrpSpPr>
          <p:cNvPr id="1411" name="Rectangle: Rounded Corners 28"/>
          <p:cNvGrpSpPr/>
          <p:nvPr/>
        </p:nvGrpSpPr>
        <p:grpSpPr>
          <a:xfrm>
            <a:off x="7789447" y="4846378"/>
            <a:ext cx="2194561" cy="365761"/>
            <a:chOff x="0" y="0"/>
            <a:chExt cx="2194560" cy="365759"/>
          </a:xfrm>
        </p:grpSpPr>
        <p:sp>
          <p:nvSpPr>
            <p:cNvPr id="1409" name="Rounded Rectangle"/>
            <p:cNvSpPr/>
            <p:nvPr/>
          </p:nvSpPr>
          <p:spPr>
            <a:xfrm>
              <a:off x="0" y="0"/>
              <a:ext cx="2194561" cy="365760"/>
            </a:xfrm>
            <a:prstGeom prst="roundRect">
              <a:avLst>
                <a:gd name="adj" fmla="val 50000"/>
              </a:avLst>
            </a:prstGeom>
            <a:noFill/>
            <a:ln w="19050" cap="rnd">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410" name="Anthropic—Claude"/>
            <p:cNvSpPr txBox="1"/>
            <p:nvPr/>
          </p:nvSpPr>
          <p:spPr>
            <a:xfrm>
              <a:off x="63088" y="16509"/>
              <a:ext cx="2068384"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600">
                  <a:solidFill>
                    <a:srgbClr val="FFFFFF"/>
                  </a:solidFill>
                </a:defRPr>
              </a:pPr>
              <a:r>
                <a:t>Anthropic—</a:t>
              </a:r>
              <a:r>
                <a:rPr b="1"/>
                <a:t>Claude</a:t>
              </a:r>
            </a:p>
          </p:txBody>
        </p:sp>
      </p:grpSp>
      <p:grpSp>
        <p:nvGrpSpPr>
          <p:cNvPr id="1414" name="Rectangle: Rounded Corners 28"/>
          <p:cNvGrpSpPr/>
          <p:nvPr/>
        </p:nvGrpSpPr>
        <p:grpSpPr>
          <a:xfrm>
            <a:off x="7789447" y="5351550"/>
            <a:ext cx="2194561" cy="365761"/>
            <a:chOff x="0" y="0"/>
            <a:chExt cx="2194560" cy="365759"/>
          </a:xfrm>
        </p:grpSpPr>
        <p:sp>
          <p:nvSpPr>
            <p:cNvPr id="1412" name="Rounded Rectangle"/>
            <p:cNvSpPr/>
            <p:nvPr/>
          </p:nvSpPr>
          <p:spPr>
            <a:xfrm>
              <a:off x="0" y="0"/>
              <a:ext cx="2194561" cy="365760"/>
            </a:xfrm>
            <a:prstGeom prst="roundRect">
              <a:avLst>
                <a:gd name="adj" fmla="val 50000"/>
              </a:avLst>
            </a:prstGeom>
            <a:noFill/>
            <a:ln w="19050" cap="rnd">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413" name="Meta—Llama"/>
            <p:cNvSpPr txBox="1"/>
            <p:nvPr/>
          </p:nvSpPr>
          <p:spPr>
            <a:xfrm>
              <a:off x="63088" y="16509"/>
              <a:ext cx="2068384"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600">
                  <a:solidFill>
                    <a:srgbClr val="FFFFFF"/>
                  </a:solidFill>
                </a:defRPr>
              </a:pPr>
              <a:r>
                <a:t>Meta—</a:t>
              </a:r>
              <a:r>
                <a:rPr b="1"/>
                <a:t>Llama</a:t>
              </a:r>
            </a:p>
          </p:txBody>
        </p:sp>
      </p:grpSp>
      <p:grpSp>
        <p:nvGrpSpPr>
          <p:cNvPr id="1417" name="Rectangle: Rounded Corners 28"/>
          <p:cNvGrpSpPr/>
          <p:nvPr/>
        </p:nvGrpSpPr>
        <p:grpSpPr>
          <a:xfrm>
            <a:off x="7789447" y="4341207"/>
            <a:ext cx="2194561" cy="365761"/>
            <a:chOff x="0" y="0"/>
            <a:chExt cx="2194560" cy="365759"/>
          </a:xfrm>
        </p:grpSpPr>
        <p:sp>
          <p:nvSpPr>
            <p:cNvPr id="1415" name="Rounded Rectangle"/>
            <p:cNvSpPr/>
            <p:nvPr/>
          </p:nvSpPr>
          <p:spPr>
            <a:xfrm>
              <a:off x="0" y="0"/>
              <a:ext cx="2194561" cy="365760"/>
            </a:xfrm>
            <a:prstGeom prst="roundRect">
              <a:avLst>
                <a:gd name="adj" fmla="val 50000"/>
              </a:avLst>
            </a:prstGeom>
            <a:noFill/>
            <a:ln w="19050" cap="rnd">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416" name="Amazon Titan Text"/>
            <p:cNvSpPr txBox="1"/>
            <p:nvPr/>
          </p:nvSpPr>
          <p:spPr>
            <a:xfrm>
              <a:off x="63088" y="16509"/>
              <a:ext cx="2068384"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600">
                  <a:solidFill>
                    <a:srgbClr val="FFFFFF"/>
                  </a:solidFill>
                </a:defRPr>
              </a:pPr>
              <a:r>
                <a:t>Amazon </a:t>
              </a:r>
              <a:r>
                <a:rPr b="1"/>
                <a:t>Titan Text</a:t>
              </a:r>
            </a:p>
          </p:txBody>
        </p:sp>
      </p:grpSp>
      <p:grpSp>
        <p:nvGrpSpPr>
          <p:cNvPr id="1420" name="Rectangle: Rounded Corners 28"/>
          <p:cNvGrpSpPr/>
          <p:nvPr/>
        </p:nvGrpSpPr>
        <p:grpSpPr>
          <a:xfrm>
            <a:off x="7789447" y="3731894"/>
            <a:ext cx="2194561" cy="574041"/>
            <a:chOff x="0" y="0"/>
            <a:chExt cx="2194560" cy="574040"/>
          </a:xfrm>
        </p:grpSpPr>
        <p:sp>
          <p:nvSpPr>
            <p:cNvPr id="1418" name="Rounded Rectangle"/>
            <p:cNvSpPr/>
            <p:nvPr/>
          </p:nvSpPr>
          <p:spPr>
            <a:xfrm>
              <a:off x="0" y="104140"/>
              <a:ext cx="2194561" cy="365760"/>
            </a:xfrm>
            <a:prstGeom prst="roundRect">
              <a:avLst>
                <a:gd name="adj" fmla="val 50000"/>
              </a:avLst>
            </a:prstGeom>
            <a:noFill/>
            <a:ln w="19050" cap="rnd">
              <a:solidFill>
                <a:srgbClr val="FFFFFF"/>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419" name="AI21 Labs—Jurassic2"/>
            <p:cNvSpPr txBox="1"/>
            <p:nvPr/>
          </p:nvSpPr>
          <p:spPr>
            <a:xfrm>
              <a:off x="63088" y="0"/>
              <a:ext cx="2068384" cy="574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600">
                  <a:solidFill>
                    <a:srgbClr val="FFFFFF"/>
                  </a:solidFill>
                </a:defRPr>
              </a:pPr>
              <a:r>
                <a:t>AI21 Labs—</a:t>
              </a:r>
              <a:r>
                <a:rPr b="1"/>
                <a:t>Jurassic2</a:t>
              </a:r>
            </a:p>
          </p:txBody>
        </p:sp>
      </p:grpSp>
      <p:sp>
        <p:nvSpPr>
          <p:cNvPr id="1421" name="TextBox 33"/>
          <p:cNvSpPr txBox="1"/>
          <p:nvPr/>
        </p:nvSpPr>
        <p:spPr>
          <a:xfrm>
            <a:off x="620260" y="3167119"/>
            <a:ext cx="919783"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spcBef>
                <a:spcPts val="1200"/>
              </a:spcBef>
              <a:defRPr b="1" cap="all" spc="300" sz="1600">
                <a:solidFill>
                  <a:srgbClr val="FFFFFF"/>
                </a:solidFill>
                <a:latin typeface="Amazon Ember Mono"/>
                <a:ea typeface="Amazon Ember Mono"/>
                <a:cs typeface="Amazon Ember Mono"/>
                <a:sym typeface="Amazon Ember Mono"/>
              </a:defRPr>
            </a:pPr>
            <a:r>
              <a:t>USER </a:t>
            </a:r>
            <a:br/>
            <a:r>
              <a:t>QUERY</a:t>
            </a:r>
          </a:p>
        </p:txBody>
      </p:sp>
      <p:sp>
        <p:nvSpPr>
          <p:cNvPr id="1422" name="TextBox 34"/>
          <p:cNvSpPr txBox="1"/>
          <p:nvPr/>
        </p:nvSpPr>
        <p:spPr>
          <a:xfrm>
            <a:off x="5276527" y="3167119"/>
            <a:ext cx="1619034"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b="1" cap="all" spc="300" sz="1600">
                <a:solidFill>
                  <a:srgbClr val="FFFFFF"/>
                </a:solidFill>
                <a:latin typeface="Amazon Ember Mono"/>
                <a:ea typeface="Amazon Ember Mono"/>
                <a:cs typeface="Amazon Ember Mono"/>
                <a:sym typeface="Amazon Ember Mono"/>
              </a:defRPr>
            </a:lvl1pPr>
          </a:lstStyle>
          <a:p>
            <a:pPr/>
            <a:r>
              <a:t>AUGMENTED PROMPT</a:t>
            </a:r>
          </a:p>
        </p:txBody>
      </p:sp>
      <p:sp>
        <p:nvSpPr>
          <p:cNvPr id="1423" name="TextBox 35"/>
          <p:cNvSpPr txBox="1"/>
          <p:nvPr/>
        </p:nvSpPr>
        <p:spPr>
          <a:xfrm>
            <a:off x="10466392" y="3167119"/>
            <a:ext cx="1111462"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b="1" cap="all" spc="300" sz="1600">
                <a:solidFill>
                  <a:srgbClr val="FFFFFF"/>
                </a:solidFill>
                <a:latin typeface="Amazon Ember Mono"/>
                <a:ea typeface="Amazon Ember Mono"/>
                <a:cs typeface="Amazon Ember Mono"/>
                <a:sym typeface="Amazon Ember Mono"/>
              </a:defRPr>
            </a:lvl1pPr>
          </a:lstStyle>
          <a:p>
            <a:pPr/>
            <a:r>
              <a:t>ANSWER</a:t>
            </a:r>
          </a:p>
        </p:txBody>
      </p:sp>
      <p:grpSp>
        <p:nvGrpSpPr>
          <p:cNvPr id="1430" name="Graphic 172"/>
          <p:cNvGrpSpPr/>
          <p:nvPr/>
        </p:nvGrpSpPr>
        <p:grpSpPr>
          <a:xfrm>
            <a:off x="863390" y="3806497"/>
            <a:ext cx="433852" cy="427132"/>
            <a:chOff x="0" y="0"/>
            <a:chExt cx="433851" cy="427131"/>
          </a:xfrm>
        </p:grpSpPr>
        <p:sp>
          <p:nvSpPr>
            <p:cNvPr id="1424" name="Freeform: Shape 39"/>
            <p:cNvSpPr/>
            <p:nvPr/>
          </p:nvSpPr>
          <p:spPr>
            <a:xfrm>
              <a:off x="0" y="0"/>
              <a:ext cx="320558" cy="320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2" y="6723"/>
                  </a:moveTo>
                  <a:cubicBezTo>
                    <a:pt x="282" y="7981"/>
                    <a:pt x="0" y="9369"/>
                    <a:pt x="0" y="10800"/>
                  </a:cubicBezTo>
                  <a:cubicBezTo>
                    <a:pt x="0" y="16764"/>
                    <a:pt x="4836" y="21600"/>
                    <a:pt x="10800" y="21600"/>
                  </a:cubicBezTo>
                  <a:cubicBezTo>
                    <a:pt x="16764" y="21600"/>
                    <a:pt x="21600" y="16764"/>
                    <a:pt x="21600" y="10800"/>
                  </a:cubicBezTo>
                  <a:cubicBezTo>
                    <a:pt x="21600" y="4836"/>
                    <a:pt x="16786" y="0"/>
                    <a:pt x="10800" y="0"/>
                  </a:cubicBezTo>
                  <a:cubicBezTo>
                    <a:pt x="8631" y="0"/>
                    <a:pt x="6614" y="629"/>
                    <a:pt x="4923" y="1735"/>
                  </a:cubicBez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25" name="Freeform: Shape 40"/>
            <p:cNvSpPr/>
            <p:nvPr/>
          </p:nvSpPr>
          <p:spPr>
            <a:xfrm>
              <a:off x="20598" y="38943"/>
              <a:ext cx="35082" cy="42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2881" y="6171"/>
                    <a:pt x="5548" y="13480"/>
                    <a:pt x="0" y="21600"/>
                  </a:cubicBez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26" name="Freeform: Shape 41"/>
            <p:cNvSpPr/>
            <p:nvPr/>
          </p:nvSpPr>
          <p:spPr>
            <a:xfrm>
              <a:off x="30348" y="30637"/>
              <a:ext cx="260156" cy="259606"/>
            </a:xfrm>
            <a:custGeom>
              <a:avLst/>
              <a:gdLst/>
              <a:ahLst/>
              <a:cxnLst>
                <a:cxn ang="0">
                  <a:pos x="wd2" y="hd2"/>
                </a:cxn>
                <a:cxn ang="5400000">
                  <a:pos x="wd2" y="hd2"/>
                </a:cxn>
                <a:cxn ang="10800000">
                  <a:pos x="wd2" y="hd2"/>
                </a:cxn>
                <a:cxn ang="16200000">
                  <a:pos x="wd2" y="hd2"/>
                </a:cxn>
              </a:cxnLst>
              <a:rect l="0" t="0" r="r" b="b"/>
              <a:pathLst>
                <a:path w="21215" h="20916" fill="norm" stroke="1" extrusionOk="0">
                  <a:moveTo>
                    <a:pt x="19282" y="16461"/>
                  </a:moveTo>
                  <a:cubicBezTo>
                    <a:pt x="17498" y="18976"/>
                    <a:pt x="14584" y="20713"/>
                    <a:pt x="11251" y="20895"/>
                  </a:cubicBezTo>
                  <a:cubicBezTo>
                    <a:pt x="5398" y="21258"/>
                    <a:pt x="386" y="16850"/>
                    <a:pt x="18" y="11067"/>
                  </a:cubicBezTo>
                  <a:cubicBezTo>
                    <a:pt x="-323" y="5311"/>
                    <a:pt x="4112" y="358"/>
                    <a:pt x="9965" y="21"/>
                  </a:cubicBezTo>
                  <a:cubicBezTo>
                    <a:pt x="15818" y="-342"/>
                    <a:pt x="20831" y="4066"/>
                    <a:pt x="21198" y="9849"/>
                  </a:cubicBezTo>
                  <a:cubicBezTo>
                    <a:pt x="21277" y="11301"/>
                    <a:pt x="21067" y="12675"/>
                    <a:pt x="20621" y="13972"/>
                  </a:cubicBezTo>
                </a:path>
              </a:pathLst>
            </a:custGeom>
            <a:noFill/>
            <a:ln w="19050" cap="flat">
              <a:solidFill>
                <a:schemeClr val="accent1"/>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27" name="Freeform: Shape 44"/>
            <p:cNvSpPr/>
            <p:nvPr/>
          </p:nvSpPr>
          <p:spPr>
            <a:xfrm>
              <a:off x="243636" y="234947"/>
              <a:ext cx="190216" cy="192185"/>
            </a:xfrm>
            <a:custGeom>
              <a:avLst/>
              <a:gdLst/>
              <a:ahLst/>
              <a:cxnLst>
                <a:cxn ang="0">
                  <a:pos x="wd2" y="hd2"/>
                </a:cxn>
                <a:cxn ang="5400000">
                  <a:pos x="wd2" y="hd2"/>
                </a:cxn>
                <a:cxn ang="10800000">
                  <a:pos x="wd2" y="hd2"/>
                </a:cxn>
                <a:cxn ang="16200000">
                  <a:pos x="wd2" y="hd2"/>
                </a:cxn>
              </a:cxnLst>
              <a:rect l="0" t="0" r="r" b="b"/>
              <a:pathLst>
                <a:path w="21136" h="21144" fill="norm" stroke="1" extrusionOk="0">
                  <a:moveTo>
                    <a:pt x="6366" y="0"/>
                  </a:moveTo>
                  <a:lnTo>
                    <a:pt x="19848" y="13420"/>
                  </a:lnTo>
                  <a:cubicBezTo>
                    <a:pt x="21600" y="15155"/>
                    <a:pt x="21564" y="18024"/>
                    <a:pt x="19740" y="19794"/>
                  </a:cubicBezTo>
                  <a:cubicBezTo>
                    <a:pt x="17952" y="21565"/>
                    <a:pt x="15056" y="21600"/>
                    <a:pt x="13303" y="19865"/>
                  </a:cubicBezTo>
                  <a:lnTo>
                    <a:pt x="0" y="6692"/>
                  </a:ln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28" name="Freeform: Shape 53"/>
            <p:cNvSpPr/>
            <p:nvPr/>
          </p:nvSpPr>
          <p:spPr>
            <a:xfrm flipH="1">
              <a:off x="349523" y="342443"/>
              <a:ext cx="41197" cy="42806"/>
            </a:xfrm>
            <a:prstGeom prst="line">
              <a:avLst/>
            </a:prstGeom>
            <a:noFill/>
            <a:ln w="19050" cap="flat">
              <a:solidFill>
                <a:schemeClr val="accent1"/>
              </a:solidFill>
              <a:prstDash val="solid"/>
              <a:round/>
            </a:ln>
            <a:effectLst/>
          </p:spPr>
          <p:txBody>
            <a:bodyPr wrap="square" lIns="45719" tIns="45719" rIns="45719" bIns="45719" numCol="1" anchor="t">
              <a:noAutofit/>
            </a:bodyPr>
            <a:lstStyle/>
            <a:p>
              <a:pPr>
                <a:defRPr>
                  <a:solidFill>
                    <a:srgbClr val="FFFFFF"/>
                  </a:solidFill>
                </a:defRPr>
              </a:pPr>
            </a:p>
          </p:txBody>
        </p:sp>
        <p:sp>
          <p:nvSpPr>
            <p:cNvPr id="1429" name="Freeform: Shape 54"/>
            <p:cNvSpPr/>
            <p:nvPr/>
          </p:nvSpPr>
          <p:spPr>
            <a:xfrm flipH="1">
              <a:off x="326994" y="319914"/>
              <a:ext cx="41197" cy="42806"/>
            </a:xfrm>
            <a:prstGeom prst="line">
              <a:avLst/>
            </a:prstGeom>
            <a:noFill/>
            <a:ln w="19050" cap="flat">
              <a:solidFill>
                <a:schemeClr val="accent1"/>
              </a:solidFill>
              <a:prstDash val="solid"/>
              <a:round/>
            </a:ln>
            <a:effectLst/>
          </p:spPr>
          <p:txBody>
            <a:bodyPr wrap="square" lIns="45719" tIns="45719" rIns="45719" bIns="45719" numCol="1" anchor="t">
              <a:noAutofit/>
            </a:bodyPr>
            <a:lstStyle/>
            <a:p>
              <a:pPr>
                <a:defRPr>
                  <a:solidFill>
                    <a:srgbClr val="FFFFFF"/>
                  </a:solidFill>
                </a:defRPr>
              </a:pPr>
            </a:p>
          </p:txBody>
        </p:sp>
      </p:grpSp>
      <p:grpSp>
        <p:nvGrpSpPr>
          <p:cNvPr id="1433" name="Group 4"/>
          <p:cNvGrpSpPr/>
          <p:nvPr/>
        </p:nvGrpSpPr>
        <p:grpSpPr>
          <a:xfrm>
            <a:off x="11075523" y="3836034"/>
            <a:ext cx="366665" cy="365761"/>
            <a:chOff x="0" y="0"/>
            <a:chExt cx="366664" cy="365760"/>
          </a:xfrm>
        </p:grpSpPr>
        <p:sp>
          <p:nvSpPr>
            <p:cNvPr id="1431" name="Oval 5"/>
            <p:cNvSpPr/>
            <p:nvPr/>
          </p:nvSpPr>
          <p:spPr>
            <a:xfrm>
              <a:off x="-1" y="-1"/>
              <a:ext cx="366666" cy="365762"/>
            </a:xfrm>
            <a:prstGeom prst="ellipse">
              <a:avLst/>
            </a:prstGeom>
            <a:noFill/>
            <a:ln w="19050" cap="flat">
              <a:solidFill>
                <a:srgbClr val="FFFFFF"/>
              </a:solidFill>
              <a:prstDash val="solid"/>
              <a:miter lim="800000"/>
            </a:ln>
            <a:effectLst/>
          </p:spPr>
          <p:txBody>
            <a:bodyPr wrap="square" lIns="45719" tIns="45719" rIns="45719" bIns="45719" numCol="1" anchor="t">
              <a:noAutofit/>
            </a:bodyPr>
            <a:lstStyle/>
            <a:p>
              <a:pPr>
                <a:defRPr>
                  <a:solidFill>
                    <a:srgbClr val="FFFFFF"/>
                  </a:solidFill>
                </a:defRPr>
              </a:pPr>
            </a:p>
          </p:txBody>
        </p:sp>
        <p:sp>
          <p:nvSpPr>
            <p:cNvPr id="1432" name="Freeform 6"/>
            <p:cNvSpPr/>
            <p:nvPr/>
          </p:nvSpPr>
          <p:spPr>
            <a:xfrm>
              <a:off x="54253" y="93587"/>
              <a:ext cx="251376" cy="195203"/>
            </a:xfrm>
            <a:custGeom>
              <a:avLst/>
              <a:gdLst/>
              <a:ahLst/>
              <a:cxnLst>
                <a:cxn ang="0">
                  <a:pos x="wd2" y="hd2"/>
                </a:cxn>
                <a:cxn ang="5400000">
                  <a:pos x="wd2" y="hd2"/>
                </a:cxn>
                <a:cxn ang="10800000">
                  <a:pos x="wd2" y="hd2"/>
                </a:cxn>
                <a:cxn ang="16200000">
                  <a:pos x="wd2" y="hd2"/>
                </a:cxn>
              </a:cxnLst>
              <a:rect l="0" t="0" r="r" b="b"/>
              <a:pathLst>
                <a:path w="21600" h="21488" fill="norm" stroke="1" extrusionOk="0">
                  <a:moveTo>
                    <a:pt x="20899" y="894"/>
                  </a:moveTo>
                  <a:cubicBezTo>
                    <a:pt x="20899" y="894"/>
                    <a:pt x="20899" y="894"/>
                    <a:pt x="20899" y="894"/>
                  </a:cubicBezTo>
                  <a:cubicBezTo>
                    <a:pt x="21366" y="1490"/>
                    <a:pt x="21600" y="2383"/>
                    <a:pt x="21600" y="3128"/>
                  </a:cubicBezTo>
                  <a:cubicBezTo>
                    <a:pt x="21600" y="4022"/>
                    <a:pt x="21366" y="4767"/>
                    <a:pt x="20899" y="5363"/>
                  </a:cubicBezTo>
                  <a:cubicBezTo>
                    <a:pt x="16463" y="11172"/>
                    <a:pt x="8523" y="21153"/>
                    <a:pt x="8523" y="21153"/>
                  </a:cubicBezTo>
                  <a:cubicBezTo>
                    <a:pt x="8173" y="21600"/>
                    <a:pt x="7706" y="21600"/>
                    <a:pt x="7356" y="21153"/>
                  </a:cubicBezTo>
                  <a:cubicBezTo>
                    <a:pt x="7356" y="21153"/>
                    <a:pt x="1401" y="13556"/>
                    <a:pt x="701" y="12662"/>
                  </a:cubicBezTo>
                  <a:cubicBezTo>
                    <a:pt x="234" y="12066"/>
                    <a:pt x="0" y="11321"/>
                    <a:pt x="0" y="10428"/>
                  </a:cubicBezTo>
                  <a:cubicBezTo>
                    <a:pt x="0" y="9683"/>
                    <a:pt x="234" y="8938"/>
                    <a:pt x="701" y="8342"/>
                  </a:cubicBezTo>
                  <a:cubicBezTo>
                    <a:pt x="701" y="8342"/>
                    <a:pt x="701" y="8342"/>
                    <a:pt x="701" y="8342"/>
                  </a:cubicBezTo>
                  <a:cubicBezTo>
                    <a:pt x="701" y="8342"/>
                    <a:pt x="701" y="8193"/>
                    <a:pt x="701" y="8193"/>
                  </a:cubicBezTo>
                  <a:cubicBezTo>
                    <a:pt x="1168" y="7597"/>
                    <a:pt x="1868" y="7299"/>
                    <a:pt x="2452" y="7299"/>
                  </a:cubicBezTo>
                  <a:cubicBezTo>
                    <a:pt x="3152" y="7299"/>
                    <a:pt x="3736" y="7597"/>
                    <a:pt x="4203" y="8193"/>
                  </a:cubicBezTo>
                  <a:cubicBezTo>
                    <a:pt x="4203" y="8193"/>
                    <a:pt x="7939" y="12960"/>
                    <a:pt x="7939" y="12960"/>
                  </a:cubicBezTo>
                  <a:cubicBezTo>
                    <a:pt x="7939" y="12960"/>
                    <a:pt x="17397" y="894"/>
                    <a:pt x="17397" y="894"/>
                  </a:cubicBezTo>
                  <a:cubicBezTo>
                    <a:pt x="17864" y="298"/>
                    <a:pt x="18564" y="0"/>
                    <a:pt x="19148" y="0"/>
                  </a:cubicBezTo>
                  <a:cubicBezTo>
                    <a:pt x="19732" y="0"/>
                    <a:pt x="20432" y="298"/>
                    <a:pt x="20899" y="894"/>
                  </a:cubicBezTo>
                  <a:cubicBezTo>
                    <a:pt x="20899" y="894"/>
                    <a:pt x="20899" y="894"/>
                    <a:pt x="20899" y="894"/>
                  </a:cubicBezTo>
                  <a:close/>
                </a:path>
              </a:pathLst>
            </a:custGeom>
            <a:noFill/>
            <a:ln w="19050" cap="flat">
              <a:solidFill>
                <a:schemeClr val="accent1"/>
              </a:solidFill>
              <a:prstDash val="solid"/>
              <a:miter lim="800000"/>
            </a:ln>
            <a:effectLst/>
          </p:spPr>
          <p:txBody>
            <a:bodyPr wrap="square" lIns="45719" tIns="45719" rIns="45719" bIns="45719" numCol="1" anchor="t">
              <a:noAutofit/>
            </a:bodyPr>
            <a:lstStyle/>
            <a:p>
              <a:pPr>
                <a:defRPr>
                  <a:solidFill>
                    <a:srgbClr val="FFFFFF"/>
                  </a:solidFill>
                </a:defRPr>
              </a:pPr>
            </a:p>
          </p:txBody>
        </p:sp>
      </p:grpSp>
      <p:grpSp>
        <p:nvGrpSpPr>
          <p:cNvPr id="1443" name="Group 86"/>
          <p:cNvGrpSpPr/>
          <p:nvPr/>
        </p:nvGrpSpPr>
        <p:grpSpPr>
          <a:xfrm>
            <a:off x="5867041" y="3806497"/>
            <a:ext cx="482345" cy="427132"/>
            <a:chOff x="0" y="0"/>
            <a:chExt cx="482343" cy="427131"/>
          </a:xfrm>
        </p:grpSpPr>
        <p:sp>
          <p:nvSpPr>
            <p:cNvPr id="1434" name="Freeform: Shape 76"/>
            <p:cNvSpPr/>
            <p:nvPr/>
          </p:nvSpPr>
          <p:spPr>
            <a:xfrm>
              <a:off x="0" y="0"/>
              <a:ext cx="320557" cy="320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2" y="6723"/>
                  </a:moveTo>
                  <a:cubicBezTo>
                    <a:pt x="282" y="7981"/>
                    <a:pt x="0" y="9369"/>
                    <a:pt x="0" y="10800"/>
                  </a:cubicBezTo>
                  <a:cubicBezTo>
                    <a:pt x="0" y="16764"/>
                    <a:pt x="4836" y="21600"/>
                    <a:pt x="10800" y="21600"/>
                  </a:cubicBezTo>
                  <a:cubicBezTo>
                    <a:pt x="16764" y="21600"/>
                    <a:pt x="21600" y="16764"/>
                    <a:pt x="21600" y="10800"/>
                  </a:cubicBezTo>
                  <a:cubicBezTo>
                    <a:pt x="21600" y="4836"/>
                    <a:pt x="16786" y="0"/>
                    <a:pt x="10800" y="0"/>
                  </a:cubicBezTo>
                  <a:cubicBezTo>
                    <a:pt x="8631" y="0"/>
                    <a:pt x="6614" y="629"/>
                    <a:pt x="4923" y="1735"/>
                  </a:cubicBez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35" name="Freeform: Shape 77"/>
            <p:cNvSpPr/>
            <p:nvPr/>
          </p:nvSpPr>
          <p:spPr>
            <a:xfrm>
              <a:off x="20598" y="38943"/>
              <a:ext cx="35082" cy="428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2881" y="6171"/>
                    <a:pt x="5548" y="13480"/>
                    <a:pt x="0" y="21600"/>
                  </a:cubicBez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36" name="Freeform: Shape 78"/>
            <p:cNvSpPr/>
            <p:nvPr/>
          </p:nvSpPr>
          <p:spPr>
            <a:xfrm>
              <a:off x="30348" y="30637"/>
              <a:ext cx="260156" cy="259606"/>
            </a:xfrm>
            <a:custGeom>
              <a:avLst/>
              <a:gdLst/>
              <a:ahLst/>
              <a:cxnLst>
                <a:cxn ang="0">
                  <a:pos x="wd2" y="hd2"/>
                </a:cxn>
                <a:cxn ang="5400000">
                  <a:pos x="wd2" y="hd2"/>
                </a:cxn>
                <a:cxn ang="10800000">
                  <a:pos x="wd2" y="hd2"/>
                </a:cxn>
                <a:cxn ang="16200000">
                  <a:pos x="wd2" y="hd2"/>
                </a:cxn>
              </a:cxnLst>
              <a:rect l="0" t="0" r="r" b="b"/>
              <a:pathLst>
                <a:path w="21215" h="20916" fill="norm" stroke="1" extrusionOk="0">
                  <a:moveTo>
                    <a:pt x="19282" y="16461"/>
                  </a:moveTo>
                  <a:cubicBezTo>
                    <a:pt x="17498" y="18976"/>
                    <a:pt x="14584" y="20713"/>
                    <a:pt x="11251" y="20895"/>
                  </a:cubicBezTo>
                  <a:cubicBezTo>
                    <a:pt x="5398" y="21258"/>
                    <a:pt x="386" y="16850"/>
                    <a:pt x="18" y="11067"/>
                  </a:cubicBezTo>
                  <a:cubicBezTo>
                    <a:pt x="-323" y="5311"/>
                    <a:pt x="4112" y="358"/>
                    <a:pt x="9965" y="21"/>
                  </a:cubicBezTo>
                  <a:cubicBezTo>
                    <a:pt x="15818" y="-342"/>
                    <a:pt x="20831" y="4066"/>
                    <a:pt x="21198" y="9849"/>
                  </a:cubicBezTo>
                  <a:cubicBezTo>
                    <a:pt x="21277" y="11301"/>
                    <a:pt x="21067" y="12675"/>
                    <a:pt x="20621" y="13972"/>
                  </a:cubicBezTo>
                </a:path>
              </a:pathLst>
            </a:custGeom>
            <a:noFill/>
            <a:ln w="19050" cap="flat">
              <a:solidFill>
                <a:schemeClr val="accent1"/>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37" name="Freeform: Shape 79"/>
            <p:cNvSpPr/>
            <p:nvPr/>
          </p:nvSpPr>
          <p:spPr>
            <a:xfrm>
              <a:off x="243636" y="234947"/>
              <a:ext cx="190216" cy="192185"/>
            </a:xfrm>
            <a:custGeom>
              <a:avLst/>
              <a:gdLst/>
              <a:ahLst/>
              <a:cxnLst>
                <a:cxn ang="0">
                  <a:pos x="wd2" y="hd2"/>
                </a:cxn>
                <a:cxn ang="5400000">
                  <a:pos x="wd2" y="hd2"/>
                </a:cxn>
                <a:cxn ang="10800000">
                  <a:pos x="wd2" y="hd2"/>
                </a:cxn>
                <a:cxn ang="16200000">
                  <a:pos x="wd2" y="hd2"/>
                </a:cxn>
              </a:cxnLst>
              <a:rect l="0" t="0" r="r" b="b"/>
              <a:pathLst>
                <a:path w="21136" h="21144" fill="norm" stroke="1" extrusionOk="0">
                  <a:moveTo>
                    <a:pt x="6366" y="0"/>
                  </a:moveTo>
                  <a:lnTo>
                    <a:pt x="19848" y="13420"/>
                  </a:lnTo>
                  <a:cubicBezTo>
                    <a:pt x="21600" y="15155"/>
                    <a:pt x="21564" y="18024"/>
                    <a:pt x="19740" y="19794"/>
                  </a:cubicBezTo>
                  <a:cubicBezTo>
                    <a:pt x="17952" y="21565"/>
                    <a:pt x="15056" y="21600"/>
                    <a:pt x="13303" y="19865"/>
                  </a:cubicBezTo>
                  <a:lnTo>
                    <a:pt x="0" y="6692"/>
                  </a:lnTo>
                </a:path>
              </a:pathLst>
            </a:custGeom>
            <a:noFill/>
            <a:ln w="19050" cap="flat">
              <a:solidFill>
                <a:srgbClr val="FFFFFF"/>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38" name="Freeform: Shape 80"/>
            <p:cNvSpPr/>
            <p:nvPr/>
          </p:nvSpPr>
          <p:spPr>
            <a:xfrm flipH="1">
              <a:off x="349523" y="342443"/>
              <a:ext cx="41197" cy="42806"/>
            </a:xfrm>
            <a:prstGeom prst="line">
              <a:avLst/>
            </a:prstGeom>
            <a:noFill/>
            <a:ln w="19050" cap="flat">
              <a:solidFill>
                <a:schemeClr val="accent1"/>
              </a:solidFill>
              <a:prstDash val="solid"/>
              <a:round/>
            </a:ln>
            <a:effectLst/>
          </p:spPr>
          <p:txBody>
            <a:bodyPr wrap="square" lIns="45719" tIns="45719" rIns="45719" bIns="45719" numCol="1" anchor="t">
              <a:noAutofit/>
            </a:bodyPr>
            <a:lstStyle/>
            <a:p>
              <a:pPr>
                <a:defRPr>
                  <a:solidFill>
                    <a:srgbClr val="FFFFFF"/>
                  </a:solidFill>
                </a:defRPr>
              </a:pPr>
            </a:p>
          </p:txBody>
        </p:sp>
        <p:sp>
          <p:nvSpPr>
            <p:cNvPr id="1439" name="Freeform: Shape 81"/>
            <p:cNvSpPr/>
            <p:nvPr/>
          </p:nvSpPr>
          <p:spPr>
            <a:xfrm flipH="1">
              <a:off x="326994" y="319914"/>
              <a:ext cx="41197" cy="42806"/>
            </a:xfrm>
            <a:prstGeom prst="line">
              <a:avLst/>
            </a:prstGeom>
            <a:noFill/>
            <a:ln w="19050" cap="flat">
              <a:solidFill>
                <a:schemeClr val="accent1"/>
              </a:solidFill>
              <a:prstDash val="solid"/>
              <a:round/>
            </a:ln>
            <a:effectLst/>
          </p:spPr>
          <p:txBody>
            <a:bodyPr wrap="square" lIns="45719" tIns="45719" rIns="45719" bIns="45719" numCol="1" anchor="t">
              <a:noAutofit/>
            </a:bodyPr>
            <a:lstStyle/>
            <a:p>
              <a:pPr>
                <a:defRPr>
                  <a:solidFill>
                    <a:srgbClr val="FFFFFF"/>
                  </a:solidFill>
                </a:defRPr>
              </a:pPr>
            </a:p>
          </p:txBody>
        </p:sp>
        <p:grpSp>
          <p:nvGrpSpPr>
            <p:cNvPr id="1442" name="Group 85"/>
            <p:cNvGrpSpPr/>
            <p:nvPr/>
          </p:nvGrpSpPr>
          <p:grpSpPr>
            <a:xfrm>
              <a:off x="361040" y="73466"/>
              <a:ext cx="121304" cy="121306"/>
              <a:chOff x="0" y="0"/>
              <a:chExt cx="121303" cy="121304"/>
            </a:xfrm>
          </p:grpSpPr>
          <p:sp>
            <p:nvSpPr>
              <p:cNvPr id="1440" name="Straight Connector 83"/>
              <p:cNvSpPr/>
              <p:nvPr/>
            </p:nvSpPr>
            <p:spPr>
              <a:xfrm>
                <a:off x="0" y="60017"/>
                <a:ext cx="121304" cy="1"/>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sp>
            <p:nvSpPr>
              <p:cNvPr id="1441" name="Straight Connector 84"/>
              <p:cNvSpPr/>
              <p:nvPr/>
            </p:nvSpPr>
            <p:spPr>
              <a:xfrm flipH="1">
                <a:off x="61286" y="0"/>
                <a:ext cx="1" cy="121305"/>
              </a:xfrm>
              <a:prstGeom prst="line">
                <a:avLst/>
              </a:prstGeom>
              <a:noFill/>
              <a:ln w="19050" cap="flat">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grpSp>
      <p:grpSp>
        <p:nvGrpSpPr>
          <p:cNvPr id="1446" name="Freeform: Shape 93"/>
          <p:cNvGrpSpPr/>
          <p:nvPr/>
        </p:nvGrpSpPr>
        <p:grpSpPr>
          <a:xfrm>
            <a:off x="2349025" y="4932024"/>
            <a:ext cx="2357741" cy="1925976"/>
            <a:chOff x="0" y="0"/>
            <a:chExt cx="2357740" cy="1925975"/>
          </a:xfrm>
        </p:grpSpPr>
        <p:sp>
          <p:nvSpPr>
            <p:cNvPr id="1444" name="Shape"/>
            <p:cNvSpPr/>
            <p:nvPr/>
          </p:nvSpPr>
          <p:spPr>
            <a:xfrm>
              <a:off x="-1" y="0"/>
              <a:ext cx="2357741" cy="1925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5919"/>
                    <a:pt x="21600" y="13221"/>
                  </a:cubicBezTo>
                  <a:cubicBezTo>
                    <a:pt x="21600" y="15959"/>
                    <a:pt x="20920" y="18503"/>
                    <a:pt x="19756" y="20613"/>
                  </a:cubicBezTo>
                  <a:lnTo>
                    <a:pt x="19153" y="21600"/>
                  </a:lnTo>
                  <a:lnTo>
                    <a:pt x="2447" y="21600"/>
                  </a:lnTo>
                  <a:lnTo>
                    <a:pt x="1844" y="20613"/>
                  </a:lnTo>
                  <a:cubicBezTo>
                    <a:pt x="680" y="18503"/>
                    <a:pt x="0" y="15959"/>
                    <a:pt x="0" y="13221"/>
                  </a:cubicBezTo>
                  <a:cubicBezTo>
                    <a:pt x="0" y="5919"/>
                    <a:pt x="4835" y="0"/>
                    <a:pt x="10800" y="0"/>
                  </a:cubicBezTo>
                  <a:close/>
                </a:path>
              </a:pathLst>
            </a:custGeom>
            <a:gradFill flip="none" rotWithShape="1">
              <a:gsLst>
                <a:gs pos="0">
                  <a:srgbClr val="01A88D"/>
                </a:gs>
                <a:gs pos="63000">
                  <a:srgbClr val="01A88D">
                    <a:alpha val="0"/>
                  </a:srgbClr>
                </a:gs>
              </a:gsLst>
              <a:lin ang="5400000" scaled="0"/>
            </a:gradFill>
            <a:ln w="12700" cap="flat">
              <a:noFill/>
              <a:miter lim="400000"/>
            </a:ln>
            <a:effectLst/>
          </p:spPr>
          <p:txBody>
            <a:bodyPr wrap="square" lIns="45719" tIns="45719" rIns="45719" bIns="45719" numCol="1" anchor="t">
              <a:noAutofit/>
            </a:bodyPr>
            <a:lstStyle/>
            <a:p>
              <a:pPr algn="ctr">
                <a:lnSpc>
                  <a:spcPct val="90000"/>
                </a:lnSpc>
                <a:spcBef>
                  <a:spcPts val="600"/>
                </a:spcBef>
                <a:defRPr>
                  <a:solidFill>
                    <a:srgbClr val="FFFFFF"/>
                  </a:solidFill>
                </a:defRPr>
              </a:pPr>
            </a:p>
          </p:txBody>
        </p:sp>
        <p:sp>
          <p:nvSpPr>
            <p:cNvPr id="1445" name="KNOWLEDGE BASES FOR AMAZON BEDROCK"/>
            <p:cNvSpPr txBox="1"/>
            <p:nvPr/>
          </p:nvSpPr>
          <p:spPr>
            <a:xfrm>
              <a:off x="-1" y="228599"/>
              <a:ext cx="2357742" cy="984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lnSpc>
                  <a:spcPct val="90000"/>
                </a:lnSpc>
                <a:spcBef>
                  <a:spcPts val="600"/>
                </a:spcBef>
                <a:defRPr b="1" cap="all" spc="200" sz="1600">
                  <a:solidFill>
                    <a:srgbClr val="FFFFFF"/>
                  </a:solidFill>
                  <a:latin typeface="Amazon Ember Mono"/>
                  <a:ea typeface="Amazon Ember Mono"/>
                  <a:cs typeface="Amazon Ember Mono"/>
                  <a:sym typeface="Amazon Ember Mono"/>
                </a:defRPr>
              </a:pPr>
              <a:r>
                <a:t>KNOWLEDGE</a:t>
              </a:r>
              <a:br/>
              <a:r>
                <a:t>BASES FOR</a:t>
              </a:r>
              <a:br/>
              <a:r>
                <a:t>AMAZON BEDROCK</a:t>
              </a:r>
            </a:p>
          </p:txBody>
        </p:sp>
      </p:grpSp>
      <p:sp>
        <p:nvSpPr>
          <p:cNvPr id="1447" name="Freeform 8"/>
          <p:cNvSpPr/>
          <p:nvPr/>
        </p:nvSpPr>
        <p:spPr>
          <a:xfrm rot="5400000">
            <a:off x="4001420" y="4551965"/>
            <a:ext cx="1170433" cy="586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792"/>
                  <a:pt x="4896" y="0"/>
                  <a:pt x="10800" y="0"/>
                </a:cubicBezTo>
                <a:cubicBezTo>
                  <a:pt x="16704" y="0"/>
                  <a:pt x="21600" y="9792"/>
                  <a:pt x="21600" y="21600"/>
                </a:cubicBezTo>
              </a:path>
            </a:pathLst>
          </a:custGeom>
          <a:ln w="19050">
            <a:solidFill>
              <a:srgbClr val="FFFFFF"/>
            </a:solidFill>
            <a:miter/>
            <a:headEnd type="triangle"/>
          </a:ln>
        </p:spPr>
        <p:txBody>
          <a:bodyPr lIns="45719" rIns="45719"/>
          <a:lstStyle/>
          <a:p>
            <a:pPr>
              <a:defRPr>
                <a:solidFill>
                  <a:srgbClr val="FFFFFF"/>
                </a:solidFill>
              </a:defRPr>
            </a:pPr>
          </a:p>
        </p:txBody>
      </p:sp>
      <p:sp>
        <p:nvSpPr>
          <p:cNvPr id="1448" name="Freeform 8"/>
          <p:cNvSpPr/>
          <p:nvPr/>
        </p:nvSpPr>
        <p:spPr>
          <a:xfrm rot="16200000">
            <a:off x="1885947" y="4551965"/>
            <a:ext cx="1170433" cy="586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792"/>
                  <a:pt x="4896" y="0"/>
                  <a:pt x="10800" y="0"/>
                </a:cubicBezTo>
                <a:cubicBezTo>
                  <a:pt x="16704" y="0"/>
                  <a:pt x="21600" y="9792"/>
                  <a:pt x="21600" y="21600"/>
                </a:cubicBezTo>
              </a:path>
            </a:pathLst>
          </a:custGeom>
          <a:ln w="19050">
            <a:solidFill>
              <a:srgbClr val="FFFFFF"/>
            </a:solidFill>
            <a:miter/>
            <a:headEnd type="triangle"/>
          </a:ln>
        </p:spPr>
        <p:txBody>
          <a:bodyPr lIns="45719" rIns="45719"/>
          <a:lstStyle/>
          <a:p>
            <a:pPr>
              <a:defRPr>
                <a:solidFill>
                  <a:srgbClr val="FFFFFF"/>
                </a:solidFill>
              </a:defRPr>
            </a:pPr>
          </a:p>
        </p:txBody>
      </p:sp>
      <p:grpSp>
        <p:nvGrpSpPr>
          <p:cNvPr id="1451" name="Oval 89"/>
          <p:cNvGrpSpPr/>
          <p:nvPr/>
        </p:nvGrpSpPr>
        <p:grpSpPr>
          <a:xfrm>
            <a:off x="4664166" y="4662144"/>
            <a:ext cx="365761" cy="365761"/>
            <a:chOff x="0" y="0"/>
            <a:chExt cx="365760" cy="365760"/>
          </a:xfrm>
        </p:grpSpPr>
        <p:sp>
          <p:nvSpPr>
            <p:cNvPr id="1449" name="Circle"/>
            <p:cNvSpPr/>
            <p:nvPr/>
          </p:nvSpPr>
          <p:spPr>
            <a:xfrm>
              <a:off x="-1" y="-1"/>
              <a:ext cx="365762" cy="365762"/>
            </a:xfrm>
            <a:prstGeom prst="ellipse">
              <a:avLst/>
            </a:prstGeom>
            <a:solidFill>
              <a:srgbClr val="161E2D"/>
            </a:solidFill>
            <a:ln w="25400" cap="rnd">
              <a:solidFill>
                <a:srgbClr val="FFFFFF"/>
              </a:solidFill>
              <a:prstDash val="sysDot"/>
              <a:round/>
            </a:ln>
            <a:effectLst/>
          </p:spPr>
          <p:txBody>
            <a:bodyPr wrap="square" lIns="45719" tIns="45719" rIns="45719" bIns="45719" numCol="1" anchor="ctr">
              <a:noAutofit/>
            </a:bodyPr>
            <a:lstStyle/>
            <a:p>
              <a:pPr algn="ctr">
                <a:defRPr>
                  <a:solidFill>
                    <a:srgbClr val="FFFFFF"/>
                  </a:solidFill>
                </a:defRPr>
              </a:pPr>
            </a:p>
          </p:txBody>
        </p:sp>
        <p:sp>
          <p:nvSpPr>
            <p:cNvPr id="1450" name="3"/>
            <p:cNvSpPr txBox="1"/>
            <p:nvPr/>
          </p:nvSpPr>
          <p:spPr>
            <a:xfrm>
              <a:off x="119380" y="74930"/>
              <a:ext cx="127001"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b="1" sz="1400">
                  <a:solidFill>
                    <a:srgbClr val="FFFFFF"/>
                  </a:solidFill>
                </a:defRPr>
              </a:lvl1pPr>
            </a:lstStyle>
            <a:p>
              <a:pPr/>
              <a:r>
                <a:t>3</a:t>
              </a:r>
            </a:p>
          </p:txBody>
        </p:sp>
      </p:grpSp>
      <p:grpSp>
        <p:nvGrpSpPr>
          <p:cNvPr id="1454" name="Oval 90"/>
          <p:cNvGrpSpPr/>
          <p:nvPr/>
        </p:nvGrpSpPr>
        <p:grpSpPr>
          <a:xfrm>
            <a:off x="2004552" y="4662144"/>
            <a:ext cx="365761" cy="365761"/>
            <a:chOff x="0" y="0"/>
            <a:chExt cx="365760" cy="365760"/>
          </a:xfrm>
        </p:grpSpPr>
        <p:sp>
          <p:nvSpPr>
            <p:cNvPr id="1452" name="Circle"/>
            <p:cNvSpPr/>
            <p:nvPr/>
          </p:nvSpPr>
          <p:spPr>
            <a:xfrm>
              <a:off x="-1" y="-1"/>
              <a:ext cx="365762" cy="365762"/>
            </a:xfrm>
            <a:prstGeom prst="ellipse">
              <a:avLst/>
            </a:prstGeom>
            <a:solidFill>
              <a:srgbClr val="161E2D"/>
            </a:solidFill>
            <a:ln w="25400" cap="rnd">
              <a:solidFill>
                <a:srgbClr val="FFFFFF"/>
              </a:solidFill>
              <a:prstDash val="sysDot"/>
              <a:round/>
            </a:ln>
            <a:effectLst/>
          </p:spPr>
          <p:txBody>
            <a:bodyPr wrap="square" lIns="45719" tIns="45719" rIns="45719" bIns="45719" numCol="1" anchor="ctr">
              <a:noAutofit/>
            </a:bodyPr>
            <a:lstStyle/>
            <a:p>
              <a:pPr algn="ctr">
                <a:defRPr>
                  <a:solidFill>
                    <a:srgbClr val="FFFFFF"/>
                  </a:solidFill>
                </a:defRPr>
              </a:pPr>
            </a:p>
          </p:txBody>
        </p:sp>
        <p:sp>
          <p:nvSpPr>
            <p:cNvPr id="1453" name="2"/>
            <p:cNvSpPr txBox="1"/>
            <p:nvPr/>
          </p:nvSpPr>
          <p:spPr>
            <a:xfrm>
              <a:off x="119380" y="74930"/>
              <a:ext cx="127001"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b="1" sz="1400">
                  <a:solidFill>
                    <a:srgbClr val="FFFFFF"/>
                  </a:solidFill>
                </a:defRPr>
              </a:lvl1pPr>
            </a:lstStyle>
            <a:p>
              <a:pPr/>
              <a:r>
                <a:t>2</a:t>
              </a:r>
            </a:p>
          </p:txBody>
        </p:sp>
      </p:grpSp>
      <p:sp>
        <p:nvSpPr>
          <p:cNvPr id="1455" name="Straight Arrow Connector 97"/>
          <p:cNvSpPr/>
          <p:nvPr/>
        </p:nvSpPr>
        <p:spPr>
          <a:xfrm>
            <a:off x="1313934" y="4018913"/>
            <a:ext cx="1590457" cy="1"/>
          </a:xfrm>
          <a:prstGeom prst="line">
            <a:avLst/>
          </a:prstGeom>
          <a:ln w="19050" cap="rnd">
            <a:solidFill>
              <a:srgbClr val="2CB2A9"/>
            </a:solidFill>
            <a:tailEnd type="triangle"/>
          </a:ln>
        </p:spPr>
        <p:txBody>
          <a:bodyPr lIns="45719" rIns="45719"/>
          <a:lstStyle/>
          <a:p>
            <a:pPr>
              <a:defRPr>
                <a:solidFill>
                  <a:srgbClr val="FFFFFF"/>
                </a:solidFill>
              </a:defRPr>
            </a:pPr>
          </a:p>
        </p:txBody>
      </p:sp>
      <p:sp>
        <p:nvSpPr>
          <p:cNvPr id="1456" name="Straight Arrow Connector 98"/>
          <p:cNvSpPr/>
          <p:nvPr/>
        </p:nvSpPr>
        <p:spPr>
          <a:xfrm>
            <a:off x="4169336" y="4018913"/>
            <a:ext cx="1590457" cy="1"/>
          </a:xfrm>
          <a:prstGeom prst="line">
            <a:avLst/>
          </a:prstGeom>
          <a:ln w="19050" cap="rnd">
            <a:solidFill>
              <a:srgbClr val="2CB2A9"/>
            </a:solidFill>
            <a:tailEnd type="triangle"/>
          </a:ln>
        </p:spPr>
        <p:txBody>
          <a:bodyPr lIns="45719" rIns="45719"/>
          <a:lstStyle/>
          <a:p>
            <a:pPr>
              <a:defRPr>
                <a:solidFill>
                  <a:srgbClr val="FFFFFF"/>
                </a:solidFill>
              </a:defRPr>
            </a:pPr>
          </a:p>
        </p:txBody>
      </p:sp>
      <p:grpSp>
        <p:nvGrpSpPr>
          <p:cNvPr id="1459" name="Oval 71"/>
          <p:cNvGrpSpPr/>
          <p:nvPr/>
        </p:nvGrpSpPr>
        <p:grpSpPr>
          <a:xfrm>
            <a:off x="1926282" y="3836034"/>
            <a:ext cx="365761" cy="365761"/>
            <a:chOff x="0" y="0"/>
            <a:chExt cx="365760" cy="365760"/>
          </a:xfrm>
        </p:grpSpPr>
        <p:sp>
          <p:nvSpPr>
            <p:cNvPr id="1457" name="Circle"/>
            <p:cNvSpPr/>
            <p:nvPr/>
          </p:nvSpPr>
          <p:spPr>
            <a:xfrm>
              <a:off x="-1" y="-1"/>
              <a:ext cx="365762" cy="365762"/>
            </a:xfrm>
            <a:prstGeom prst="ellipse">
              <a:avLst/>
            </a:prstGeom>
            <a:solidFill>
              <a:srgbClr val="161E2D"/>
            </a:solidFill>
            <a:ln w="25400" cap="rnd">
              <a:solidFill>
                <a:srgbClr val="FFFFFF"/>
              </a:solidFill>
              <a:prstDash val="sysDot"/>
              <a:round/>
            </a:ln>
            <a:effectLst/>
          </p:spPr>
          <p:txBody>
            <a:bodyPr wrap="square" lIns="45719" tIns="45719" rIns="45719" bIns="45719" numCol="1" anchor="ctr">
              <a:noAutofit/>
            </a:bodyPr>
            <a:lstStyle/>
            <a:p>
              <a:pPr algn="ctr">
                <a:defRPr>
                  <a:solidFill>
                    <a:srgbClr val="FFFFFF"/>
                  </a:solidFill>
                </a:defRPr>
              </a:pPr>
            </a:p>
          </p:txBody>
        </p:sp>
        <p:sp>
          <p:nvSpPr>
            <p:cNvPr id="1458" name="1"/>
            <p:cNvSpPr txBox="1"/>
            <p:nvPr/>
          </p:nvSpPr>
          <p:spPr>
            <a:xfrm>
              <a:off x="119380" y="74930"/>
              <a:ext cx="127001"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b="1" sz="1400">
                  <a:solidFill>
                    <a:srgbClr val="FFFFFF"/>
                  </a:solidFill>
                </a:defRPr>
              </a:lvl1pPr>
            </a:lstStyle>
            <a:p>
              <a:pPr/>
              <a:r>
                <a:t>1</a:t>
              </a:r>
            </a:p>
          </p:txBody>
        </p:sp>
      </p:grpSp>
      <p:grpSp>
        <p:nvGrpSpPr>
          <p:cNvPr id="1462" name="Oval 70"/>
          <p:cNvGrpSpPr/>
          <p:nvPr/>
        </p:nvGrpSpPr>
        <p:grpSpPr>
          <a:xfrm>
            <a:off x="4781684" y="3836034"/>
            <a:ext cx="365761" cy="365761"/>
            <a:chOff x="0" y="0"/>
            <a:chExt cx="365760" cy="365760"/>
          </a:xfrm>
        </p:grpSpPr>
        <p:sp>
          <p:nvSpPr>
            <p:cNvPr id="1460" name="Circle"/>
            <p:cNvSpPr/>
            <p:nvPr/>
          </p:nvSpPr>
          <p:spPr>
            <a:xfrm>
              <a:off x="-1" y="-1"/>
              <a:ext cx="365762" cy="365762"/>
            </a:xfrm>
            <a:prstGeom prst="ellipse">
              <a:avLst/>
            </a:prstGeom>
            <a:solidFill>
              <a:srgbClr val="161E2D"/>
            </a:solidFill>
            <a:ln w="25400" cap="rnd">
              <a:solidFill>
                <a:srgbClr val="FFFFFF"/>
              </a:solidFill>
              <a:prstDash val="sysDot"/>
              <a:round/>
            </a:ln>
            <a:effectLst/>
          </p:spPr>
          <p:txBody>
            <a:bodyPr wrap="square" lIns="45719" tIns="45719" rIns="45719" bIns="45719" numCol="1" anchor="ctr">
              <a:noAutofit/>
            </a:bodyPr>
            <a:lstStyle/>
            <a:p>
              <a:pPr algn="ctr">
                <a:defRPr>
                  <a:solidFill>
                    <a:srgbClr val="FFFFFF"/>
                  </a:solidFill>
                </a:defRPr>
              </a:pPr>
            </a:p>
          </p:txBody>
        </p:sp>
        <p:sp>
          <p:nvSpPr>
            <p:cNvPr id="1461" name="4"/>
            <p:cNvSpPr txBox="1"/>
            <p:nvPr/>
          </p:nvSpPr>
          <p:spPr>
            <a:xfrm>
              <a:off x="119380" y="74930"/>
              <a:ext cx="127001"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b="1" sz="1400">
                  <a:solidFill>
                    <a:srgbClr val="FFFFFF"/>
                  </a:solidFill>
                </a:defRPr>
              </a:lvl1pPr>
            </a:lstStyle>
            <a:p>
              <a:pPr/>
              <a:r>
                <a:t>4</a:t>
              </a:r>
            </a:p>
          </p:txBody>
        </p:sp>
      </p:grpSp>
      <p:sp>
        <p:nvSpPr>
          <p:cNvPr id="1463" name="Straight Arrow Connector 99"/>
          <p:cNvSpPr/>
          <p:nvPr/>
        </p:nvSpPr>
        <p:spPr>
          <a:xfrm>
            <a:off x="6432929" y="4018913"/>
            <a:ext cx="1269621" cy="1"/>
          </a:xfrm>
          <a:prstGeom prst="line">
            <a:avLst/>
          </a:prstGeom>
          <a:ln w="19050" cap="rnd">
            <a:solidFill>
              <a:srgbClr val="2CB2A9"/>
            </a:solidFill>
            <a:tailEnd type="triangle"/>
          </a:ln>
        </p:spPr>
        <p:txBody>
          <a:bodyPr lIns="45719" rIns="45719"/>
          <a:lstStyle/>
          <a:p>
            <a:pPr>
              <a:defRPr>
                <a:solidFill>
                  <a:srgbClr val="FFFFFF"/>
                </a:solidFill>
              </a:defRPr>
            </a:pPr>
          </a:p>
        </p:txBody>
      </p:sp>
      <p:grpSp>
        <p:nvGrpSpPr>
          <p:cNvPr id="1466" name="Oval 69"/>
          <p:cNvGrpSpPr/>
          <p:nvPr/>
        </p:nvGrpSpPr>
        <p:grpSpPr>
          <a:xfrm>
            <a:off x="6884860" y="3836034"/>
            <a:ext cx="365761" cy="365761"/>
            <a:chOff x="0" y="0"/>
            <a:chExt cx="365760" cy="365760"/>
          </a:xfrm>
        </p:grpSpPr>
        <p:sp>
          <p:nvSpPr>
            <p:cNvPr id="1464" name="Circle"/>
            <p:cNvSpPr/>
            <p:nvPr/>
          </p:nvSpPr>
          <p:spPr>
            <a:xfrm>
              <a:off x="-1" y="-1"/>
              <a:ext cx="365762" cy="365762"/>
            </a:xfrm>
            <a:prstGeom prst="ellipse">
              <a:avLst/>
            </a:prstGeom>
            <a:solidFill>
              <a:srgbClr val="161E2D"/>
            </a:solidFill>
            <a:ln w="25400" cap="rnd">
              <a:solidFill>
                <a:srgbClr val="FFFFFF"/>
              </a:solidFill>
              <a:prstDash val="sysDot"/>
              <a:round/>
            </a:ln>
            <a:effectLst/>
          </p:spPr>
          <p:txBody>
            <a:bodyPr wrap="square" lIns="45719" tIns="45719" rIns="45719" bIns="45719" numCol="1" anchor="ctr">
              <a:noAutofit/>
            </a:bodyPr>
            <a:lstStyle/>
            <a:p>
              <a:pPr algn="ctr">
                <a:defRPr>
                  <a:solidFill>
                    <a:srgbClr val="FFFFFF"/>
                  </a:solidFill>
                </a:defRPr>
              </a:pPr>
            </a:p>
          </p:txBody>
        </p:sp>
        <p:sp>
          <p:nvSpPr>
            <p:cNvPr id="1465" name="5"/>
            <p:cNvSpPr txBox="1"/>
            <p:nvPr/>
          </p:nvSpPr>
          <p:spPr>
            <a:xfrm>
              <a:off x="119380" y="74930"/>
              <a:ext cx="127001"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b="1" sz="1400">
                  <a:solidFill>
                    <a:srgbClr val="FFFFFF"/>
                  </a:solidFill>
                </a:defRPr>
              </a:lvl1pPr>
            </a:lstStyle>
            <a:p>
              <a:pPr/>
              <a:r>
                <a:t>5</a:t>
              </a:r>
            </a:p>
          </p:txBody>
        </p:sp>
      </p:grpSp>
      <p:sp>
        <p:nvSpPr>
          <p:cNvPr id="1467" name="Straight Arrow Connector 100"/>
          <p:cNvSpPr/>
          <p:nvPr/>
        </p:nvSpPr>
        <p:spPr>
          <a:xfrm>
            <a:off x="10071099" y="4018913"/>
            <a:ext cx="924859" cy="1"/>
          </a:xfrm>
          <a:prstGeom prst="line">
            <a:avLst/>
          </a:prstGeom>
          <a:ln w="19050" cap="rnd">
            <a:solidFill>
              <a:srgbClr val="2CB2A9"/>
            </a:solidFill>
            <a:tailEnd type="triangle"/>
          </a:ln>
        </p:spPr>
        <p:txBody>
          <a:bodyPr lIns="45719" rIns="45719"/>
          <a:lstStyle/>
          <a:p>
            <a:pPr>
              <a:defRPr>
                <a:solidFill>
                  <a:srgbClr val="FFFFFF"/>
                </a:solidFill>
              </a:defRPr>
            </a:pPr>
          </a:p>
        </p:txBody>
      </p:sp>
      <p:grpSp>
        <p:nvGrpSpPr>
          <p:cNvPr id="1470" name="Oval 74"/>
          <p:cNvGrpSpPr/>
          <p:nvPr/>
        </p:nvGrpSpPr>
        <p:grpSpPr>
          <a:xfrm>
            <a:off x="10350648" y="3836034"/>
            <a:ext cx="365761" cy="365761"/>
            <a:chOff x="0" y="0"/>
            <a:chExt cx="365760" cy="365760"/>
          </a:xfrm>
        </p:grpSpPr>
        <p:sp>
          <p:nvSpPr>
            <p:cNvPr id="1468" name="Circle"/>
            <p:cNvSpPr/>
            <p:nvPr/>
          </p:nvSpPr>
          <p:spPr>
            <a:xfrm>
              <a:off x="-1" y="-1"/>
              <a:ext cx="365762" cy="365762"/>
            </a:xfrm>
            <a:prstGeom prst="ellipse">
              <a:avLst/>
            </a:prstGeom>
            <a:solidFill>
              <a:srgbClr val="161E2D"/>
            </a:solidFill>
            <a:ln w="25400" cap="rnd">
              <a:solidFill>
                <a:srgbClr val="FFFFFF"/>
              </a:solidFill>
              <a:prstDash val="sysDot"/>
              <a:round/>
            </a:ln>
            <a:effectLst/>
          </p:spPr>
          <p:txBody>
            <a:bodyPr wrap="square" lIns="45719" tIns="45719" rIns="45719" bIns="45719" numCol="1" anchor="ctr">
              <a:noAutofit/>
            </a:bodyPr>
            <a:lstStyle/>
            <a:p>
              <a:pPr algn="ctr">
                <a:defRPr>
                  <a:solidFill>
                    <a:srgbClr val="FFFFFF"/>
                  </a:solidFill>
                </a:defRPr>
              </a:pPr>
            </a:p>
          </p:txBody>
        </p:sp>
        <p:sp>
          <p:nvSpPr>
            <p:cNvPr id="1469" name="6"/>
            <p:cNvSpPr txBox="1"/>
            <p:nvPr/>
          </p:nvSpPr>
          <p:spPr>
            <a:xfrm>
              <a:off x="119380" y="74930"/>
              <a:ext cx="127001" cy="215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b="1" sz="1400">
                  <a:solidFill>
                    <a:srgbClr val="FFFFFF"/>
                  </a:solidFill>
                </a:defRPr>
              </a:lvl1pPr>
            </a:lstStyle>
            <a:p>
              <a:pPr/>
              <a:r>
                <a:t>6</a:t>
              </a:r>
            </a:p>
          </p:txBody>
        </p:sp>
      </p:grpSp>
      <p:sp>
        <p:nvSpPr>
          <p:cNvPr id="1471" name="Text Placeholder 3"/>
          <p:cNvSpPr txBox="1"/>
          <p:nvPr/>
        </p:nvSpPr>
        <p:spPr>
          <a:xfrm>
            <a:off x="470758" y="1848537"/>
            <a:ext cx="2651761" cy="1125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90000"/>
              </a:lnSpc>
              <a:spcBef>
                <a:spcPts val="1200"/>
              </a:spcBef>
              <a:defRPr>
                <a:solidFill>
                  <a:srgbClr val="FFFFFF"/>
                </a:solidFill>
              </a:defRPr>
            </a:pPr>
            <a:r>
              <a:t>Securely connect FMs </a:t>
            </a:r>
            <a:br/>
            <a:r>
              <a:t>to data sources for </a:t>
            </a:r>
            <a:br/>
            <a:r>
              <a:t>RAG to deliver more relevant responses</a:t>
            </a:r>
          </a:p>
        </p:txBody>
      </p:sp>
      <p:sp>
        <p:nvSpPr>
          <p:cNvPr id="1472" name="Text Placeholder 3"/>
          <p:cNvSpPr txBox="1"/>
          <p:nvPr/>
        </p:nvSpPr>
        <p:spPr>
          <a:xfrm>
            <a:off x="3366358" y="1848537"/>
            <a:ext cx="2651761" cy="11252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90000"/>
              </a:lnSpc>
              <a:spcBef>
                <a:spcPts val="1200"/>
              </a:spcBef>
              <a:defRPr>
                <a:solidFill>
                  <a:srgbClr val="FFFFFF"/>
                </a:solidFill>
              </a:defRPr>
            </a:pPr>
            <a:r>
              <a:t>Fully managed RAG workflow including ingestion, retrieval, </a:t>
            </a:r>
            <a:br/>
            <a:r>
              <a:t>and augmentation</a:t>
            </a:r>
          </a:p>
        </p:txBody>
      </p:sp>
      <p:sp>
        <p:nvSpPr>
          <p:cNvPr id="1473" name="Text Placeholder 3"/>
          <p:cNvSpPr txBox="1"/>
          <p:nvPr/>
        </p:nvSpPr>
        <p:spPr>
          <a:xfrm>
            <a:off x="6261958" y="1848537"/>
            <a:ext cx="2651761" cy="8737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90000"/>
              </a:lnSpc>
              <a:spcBef>
                <a:spcPts val="1200"/>
              </a:spcBef>
              <a:defRPr>
                <a:solidFill>
                  <a:srgbClr val="FFFFFF"/>
                </a:solidFill>
              </a:defRPr>
            </a:pPr>
            <a:r>
              <a:t>Built-in session </a:t>
            </a:r>
            <a:br/>
            <a:r>
              <a:t>context management for multiturn conversations</a:t>
            </a:r>
          </a:p>
        </p:txBody>
      </p:sp>
      <p:sp>
        <p:nvSpPr>
          <p:cNvPr id="1474" name="Straight Connector 5"/>
          <p:cNvSpPr/>
          <p:nvPr/>
        </p:nvSpPr>
        <p:spPr>
          <a:xfrm flipH="1">
            <a:off x="3244438" y="1711377"/>
            <a:ext cx="1" cy="1280161"/>
          </a:xfrm>
          <a:prstGeom prst="line">
            <a:avLst/>
          </a:prstGeom>
          <a:ln w="25400">
            <a:solidFill>
              <a:srgbClr val="00AC73"/>
            </a:solidFill>
            <a:miter/>
          </a:ln>
        </p:spPr>
        <p:txBody>
          <a:bodyPr lIns="45719" rIns="45719"/>
          <a:lstStyle/>
          <a:p>
            <a:pPr>
              <a:defRPr>
                <a:solidFill>
                  <a:srgbClr val="FFFFFF"/>
                </a:solidFill>
              </a:defRPr>
            </a:pPr>
          </a:p>
        </p:txBody>
      </p:sp>
      <p:sp>
        <p:nvSpPr>
          <p:cNvPr id="1475" name="Text Placeholder 3"/>
          <p:cNvSpPr txBox="1"/>
          <p:nvPr/>
        </p:nvSpPr>
        <p:spPr>
          <a:xfrm>
            <a:off x="9157559" y="1848537"/>
            <a:ext cx="2651761" cy="8737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90000"/>
              </a:lnSpc>
              <a:spcBef>
                <a:spcPts val="1200"/>
              </a:spcBef>
              <a:defRPr>
                <a:solidFill>
                  <a:srgbClr val="FFFFFF"/>
                </a:solidFill>
              </a:defRPr>
            </a:pPr>
            <a:r>
              <a:t>Automatic citations </a:t>
            </a:r>
            <a:br/>
            <a:r>
              <a:t>with retrievals to improve transparency</a:t>
            </a:r>
          </a:p>
        </p:txBody>
      </p:sp>
      <p:sp>
        <p:nvSpPr>
          <p:cNvPr id="1476" name="Straight Connector 14"/>
          <p:cNvSpPr/>
          <p:nvPr/>
        </p:nvSpPr>
        <p:spPr>
          <a:xfrm>
            <a:off x="6140038" y="1711377"/>
            <a:ext cx="1" cy="1280161"/>
          </a:xfrm>
          <a:prstGeom prst="line">
            <a:avLst/>
          </a:prstGeom>
          <a:ln w="25400">
            <a:solidFill>
              <a:srgbClr val="00AC73"/>
            </a:solidFill>
            <a:miter/>
          </a:ln>
        </p:spPr>
        <p:txBody>
          <a:bodyPr lIns="45719" rIns="45719"/>
          <a:lstStyle/>
          <a:p>
            <a:pPr>
              <a:defRPr>
                <a:solidFill>
                  <a:srgbClr val="FFFFFF"/>
                </a:solidFill>
              </a:defRPr>
            </a:pPr>
          </a:p>
        </p:txBody>
      </p:sp>
      <p:sp>
        <p:nvSpPr>
          <p:cNvPr id="1477" name="Straight Connector 15"/>
          <p:cNvSpPr/>
          <p:nvPr/>
        </p:nvSpPr>
        <p:spPr>
          <a:xfrm>
            <a:off x="9035637" y="1711377"/>
            <a:ext cx="1" cy="1280161"/>
          </a:xfrm>
          <a:prstGeom prst="line">
            <a:avLst/>
          </a:prstGeom>
          <a:ln w="25400">
            <a:solidFill>
              <a:srgbClr val="00AC73"/>
            </a:solidFill>
            <a:miter/>
          </a:ln>
        </p:spPr>
        <p:txBody>
          <a:bodyPr lIns="45719" rIns="45719"/>
          <a:lstStyle/>
          <a:p>
            <a:pPr>
              <a:defRPr>
                <a:solidFill>
                  <a:srgbClr val="FFFFFF"/>
                </a:solidFill>
              </a:defRPr>
            </a:pPr>
          </a:p>
        </p:txBody>
      </p:sp>
      <p:sp>
        <p:nvSpPr>
          <p:cNvPr id="1478" name="Title 1"/>
          <p:cNvSpPr txBox="1"/>
          <p:nvPr/>
        </p:nvSpPr>
        <p:spPr>
          <a:xfrm>
            <a:off x="2851035" y="4386927"/>
            <a:ext cx="1353723" cy="4584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ct val="90000"/>
              </a:lnSpc>
              <a:spcBef>
                <a:spcPts val="600"/>
              </a:spcBef>
              <a:defRPr b="1" cap="all" spc="300" sz="1600">
                <a:solidFill>
                  <a:srgbClr val="FFFFFF"/>
                </a:solidFill>
                <a:latin typeface="Amazon Ember Mono"/>
                <a:ea typeface="Amazon Ember Mono"/>
                <a:cs typeface="Amazon Ember Mono"/>
                <a:sym typeface="Amazon Ember Mono"/>
              </a:defRPr>
            </a:lvl1pPr>
          </a:lstStyle>
          <a:p>
            <a:pPr/>
            <a:r>
              <a:t>AMAZON BEDROCK</a:t>
            </a:r>
          </a:p>
        </p:txBody>
      </p:sp>
      <p:pic>
        <p:nvPicPr>
          <p:cNvPr id="1479" name="Graphic 7" descr="Graphic 7"/>
          <p:cNvPicPr>
            <a:picLocks noChangeAspect="1"/>
          </p:cNvPicPr>
          <p:nvPr/>
        </p:nvPicPr>
        <p:blipFill>
          <a:blip r:embed="rId3">
            <a:extLst/>
          </a:blip>
          <a:stretch>
            <a:fillRect/>
          </a:stretch>
        </p:blipFill>
        <p:spPr>
          <a:xfrm>
            <a:off x="3146896" y="3534573"/>
            <a:ext cx="762001" cy="762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Category FCD Dark">
  <a:themeElements>
    <a:clrScheme name="Category FCD Dark">
      <a:dk1>
        <a:srgbClr val="161E2D"/>
      </a:dk1>
      <a:lt1>
        <a:srgbClr val="2D2517"/>
      </a:lt1>
      <a:dk2>
        <a:srgbClr val="A7A7A7"/>
      </a:dk2>
      <a:lt2>
        <a:srgbClr val="535353"/>
      </a:lt2>
      <a:accent1>
        <a:srgbClr val="0073E5"/>
      </a:accent1>
      <a:accent2>
        <a:srgbClr val="FF6A3D"/>
      </a:accent2>
      <a:accent3>
        <a:srgbClr val="5900B2"/>
      </a:accent3>
      <a:accent4>
        <a:srgbClr val="001A99"/>
      </a:accent4>
      <a:accent5>
        <a:srgbClr val="C300E0"/>
      </a:accent5>
      <a:accent6>
        <a:srgbClr val="00E500"/>
      </a:accent6>
      <a:hlink>
        <a:srgbClr val="0000FF"/>
      </a:hlink>
      <a:folHlink>
        <a:srgbClr val="FF00FF"/>
      </a:folHlink>
    </a:clrScheme>
    <a:fontScheme name="Category FCD Dark">
      <a:majorFont>
        <a:latin typeface="Helvetica"/>
        <a:ea typeface="Helvetica"/>
        <a:cs typeface="Helvetica"/>
      </a:majorFont>
      <a:minorFont>
        <a:latin typeface="Amazon Ember"/>
        <a:ea typeface="Amazon Ember"/>
        <a:cs typeface="Amazon Ember"/>
      </a:minorFont>
    </a:fontScheme>
    <a:fmtScheme name="Category FCD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ategory FCD Dark">
  <a:themeElements>
    <a:clrScheme name="Category FCD Dark">
      <a:dk1>
        <a:srgbClr val="000000"/>
      </a:dk1>
      <a:lt1>
        <a:srgbClr val="FFFFFF"/>
      </a:lt1>
      <a:dk2>
        <a:srgbClr val="A7A7A7"/>
      </a:dk2>
      <a:lt2>
        <a:srgbClr val="535353"/>
      </a:lt2>
      <a:accent1>
        <a:srgbClr val="0073E5"/>
      </a:accent1>
      <a:accent2>
        <a:srgbClr val="FF6A3D"/>
      </a:accent2>
      <a:accent3>
        <a:srgbClr val="5900B2"/>
      </a:accent3>
      <a:accent4>
        <a:srgbClr val="001A99"/>
      </a:accent4>
      <a:accent5>
        <a:srgbClr val="C300E0"/>
      </a:accent5>
      <a:accent6>
        <a:srgbClr val="00E500"/>
      </a:accent6>
      <a:hlink>
        <a:srgbClr val="0000FF"/>
      </a:hlink>
      <a:folHlink>
        <a:srgbClr val="FF00FF"/>
      </a:folHlink>
    </a:clrScheme>
    <a:fontScheme name="Category FCD Dark">
      <a:majorFont>
        <a:latin typeface="Helvetica"/>
        <a:ea typeface="Helvetica"/>
        <a:cs typeface="Helvetica"/>
      </a:majorFont>
      <a:minorFont>
        <a:latin typeface="Amazon Ember"/>
        <a:ea typeface="Amazon Ember"/>
        <a:cs typeface="Amazon Ember"/>
      </a:minorFont>
    </a:fontScheme>
    <a:fmtScheme name="Category FCD 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E2D"/>
            </a:solidFill>
            <a:effectLst/>
            <a:uFillTx/>
            <a:latin typeface="Amazon Ember Display"/>
            <a:ea typeface="Amazon Ember Display"/>
            <a:cs typeface="Amazon Ember Display"/>
            <a:sym typeface="Amazon Ember Display"/>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